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CDE10B-4A0C-1FFA-073A-9CE23805B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CC2EBB-6CF7-DB9A-B27B-182DED5DC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E13A78-E6BA-9A88-0FCA-992AE71B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66419A-7169-C551-494D-604847A9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B9791F-862F-6B2F-F330-BEF707E7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11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E88BF-7272-8696-E359-A3BFA99EC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82737F-9335-1D9F-BFDB-B350449B4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2BBAB-B31D-6852-F571-E5AC0DB5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CE49F-E3DF-A77B-E2D7-C2F58A2F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1CE770-5962-614C-66E3-BFB94E28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2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3D8034-29D5-DB83-578F-2A63684AA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744BA6-3A8F-7CA3-3C1B-D7DFAC510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801AD3-8C2F-7C54-85C0-8A31103D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AE22F4-3903-D36C-5934-3BECABEC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B695D-E66D-F02A-5947-CEAB6037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B7C4A-6497-05A3-A94D-7DF528F4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F49812-FDD2-E312-BA1C-4663227C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AD5286-C87C-3C8F-D981-4F2DAB5D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36A760-A4EE-BE95-0431-C081A567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B7088-645C-04F7-2CED-36BBCF67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1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1AF64-1DE3-C862-451B-992936C5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4758E5-D06F-B296-AC2F-996BB41F6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431703-BC6E-F1DB-D087-DC349C24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278A8-DFA5-5E05-92CD-57446E00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EE1573-C948-AC97-4A42-C4E8817E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6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C372A-C591-F0BA-8919-EBAD91B7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BE76A-5AC2-6822-EB22-3BD7E3497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55BD94-D4B5-25BB-DE89-024C6A13C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D1DC2F-6757-D50D-694C-139A34A1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93FDB9-C959-9F87-F3E1-2142BC74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0618B1-EBF6-D021-3BBE-21E76381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38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E2A3C-4372-EC81-907A-63CBD88FF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FE3528-069D-C956-C705-BD12FF1F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65856-1C4C-4CDE-8C0E-079697A25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F8ECC5-0F1C-7A93-04FF-5B5E20B53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C89BD0-1524-5C80-DEED-13CE47EBD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7309F1-75AA-B3DF-1151-59F7658A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0C82FA-3FD3-2439-3C45-31898A7D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9F91ED-25CF-C4F6-A20E-B3EE6B01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7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9D96C-4946-287B-7B58-3093510A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35A719-9337-6D0B-C1E6-DF695B39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1A3AF6-60D8-AFEA-D8B0-9F572AFD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A5F618-1A4E-7645-3821-89C9A289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1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73AF17-8E49-D1FF-296D-32624B40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79CFAB-71CC-7C65-CE9E-308294B4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0FF698-652A-41BC-E914-0290D460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47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5694E-58F4-5915-5A8C-FDC25566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34A5DF-8C01-1C4C-33ED-C394BA3A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FA4464-278F-9034-3576-57F3175FB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D4E7B9-D35B-1BF7-0EFE-A2252EBF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F0DA01-03F1-B113-F6A2-FF324629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6FEB1B-B5EA-758E-9AE6-8A61D0B2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58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DE0BA-D9BB-DF71-F2CD-EB926D6B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2BC442-290E-DF71-F99F-CEA5DDA13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4BD5F7-6E96-2858-5441-6AC8B5208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F45A7C-78D2-88CC-EA13-4F0C73FF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1F81E7-1E54-97F0-501D-523F2E1F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D66BA3-025B-2045-DEFC-0E0D1FDC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84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7F44C2-F513-DAF4-7E75-CFF7396B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DB0F92-FD96-0A34-5544-0CFADF37F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469F4-622E-E4CC-D157-B71D02AC2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C61CB9-33AF-4328-A3F1-5F17C962C28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A0638D-0F3B-34E9-4C37-A0E91448D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B19CF-A6BD-8266-CF45-BE650EBF7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44330C-070F-4EE7-8D0D-ACFAFF9F40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4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B0295A7-F047-BB64-EACD-C18B97B1E0A4}"/>
              </a:ext>
            </a:extLst>
          </p:cNvPr>
          <p:cNvGrpSpPr/>
          <p:nvPr/>
        </p:nvGrpSpPr>
        <p:grpSpPr>
          <a:xfrm>
            <a:off x="527251" y="2253862"/>
            <a:ext cx="5157786" cy="1957335"/>
            <a:chOff x="465033" y="1471665"/>
            <a:chExt cx="5157786" cy="1957335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1A0A46B-23F4-8E42-818C-B73F133F25A7}"/>
                </a:ext>
              </a:extLst>
            </p:cNvPr>
            <p:cNvSpPr txBox="1"/>
            <p:nvPr/>
          </p:nvSpPr>
          <p:spPr>
            <a:xfrm>
              <a:off x="465033" y="1544372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Question</a:t>
              </a: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Are you going to buy a new car?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F804AD4-D1AA-343A-98E0-80AE2F03BB23}"/>
                </a:ext>
              </a:extLst>
            </p:cNvPr>
            <p:cNvSpPr/>
            <p:nvPr/>
          </p:nvSpPr>
          <p:spPr>
            <a:xfrm>
              <a:off x="465033" y="1471665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BE9A1BA-C3A1-404B-76BF-819E876E2FBF}"/>
              </a:ext>
            </a:extLst>
          </p:cNvPr>
          <p:cNvGrpSpPr/>
          <p:nvPr/>
        </p:nvGrpSpPr>
        <p:grpSpPr>
          <a:xfrm>
            <a:off x="465033" y="4645634"/>
            <a:ext cx="5157786" cy="1972756"/>
            <a:chOff x="465033" y="4067031"/>
            <a:chExt cx="5157786" cy="19727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03F6F78-9D19-59A8-EA2F-D74251FF39CA}"/>
                </a:ext>
              </a:extLst>
            </p:cNvPr>
            <p:cNvSpPr/>
            <p:nvPr/>
          </p:nvSpPr>
          <p:spPr>
            <a:xfrm>
              <a:off x="465033" y="4082452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46F8BAF-7AA6-2458-84DE-512AF47AFE19}"/>
                </a:ext>
              </a:extLst>
            </p:cNvPr>
            <p:cNvSpPr txBox="1"/>
            <p:nvPr/>
          </p:nvSpPr>
          <p:spPr>
            <a:xfrm>
              <a:off x="593034" y="4067031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Answer</a:t>
              </a:r>
              <a:endParaRPr kumimoji="1" lang="en-US" altLang="ja-JP" sz="3600" u="sng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Yes, I'm going to the party tonight.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6037210-FC91-DA01-F758-341EA0D9AE73}"/>
              </a:ext>
            </a:extLst>
          </p:cNvPr>
          <p:cNvGrpSpPr/>
          <p:nvPr/>
        </p:nvGrpSpPr>
        <p:grpSpPr>
          <a:xfrm>
            <a:off x="6594583" y="1928993"/>
            <a:ext cx="5157786" cy="2550031"/>
            <a:chOff x="6594583" y="1471663"/>
            <a:chExt cx="5157786" cy="2550031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D459C0F-D568-18D1-FCE4-4601D858334D}"/>
                </a:ext>
              </a:extLst>
            </p:cNvPr>
            <p:cNvSpPr txBox="1"/>
            <p:nvPr/>
          </p:nvSpPr>
          <p:spPr>
            <a:xfrm>
              <a:off x="6594583" y="1528704"/>
              <a:ext cx="5157786" cy="24929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Question</a:t>
              </a: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Are you going to practice the guitar today?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4241A59-7672-04B5-D640-815BF55DA9AD}"/>
                </a:ext>
              </a:extLst>
            </p:cNvPr>
            <p:cNvSpPr/>
            <p:nvPr/>
          </p:nvSpPr>
          <p:spPr>
            <a:xfrm>
              <a:off x="6594583" y="1471663"/>
              <a:ext cx="5157786" cy="2485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4924D2C-C776-6337-8135-FE6F396DB1DF}"/>
              </a:ext>
            </a:extLst>
          </p:cNvPr>
          <p:cNvGrpSpPr/>
          <p:nvPr/>
        </p:nvGrpSpPr>
        <p:grpSpPr>
          <a:xfrm>
            <a:off x="6594583" y="4661053"/>
            <a:ext cx="5157786" cy="1957335"/>
            <a:chOff x="6594583" y="4493666"/>
            <a:chExt cx="5157786" cy="195733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07D02C4B-32A9-21C4-1022-95FA7DCB64C3}"/>
                </a:ext>
              </a:extLst>
            </p:cNvPr>
            <p:cNvSpPr/>
            <p:nvPr/>
          </p:nvSpPr>
          <p:spPr>
            <a:xfrm>
              <a:off x="6594583" y="4493666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2802051-9D7A-0DC6-E7C2-F7282AD6190F}"/>
                </a:ext>
              </a:extLst>
            </p:cNvPr>
            <p:cNvSpPr txBox="1"/>
            <p:nvPr/>
          </p:nvSpPr>
          <p:spPr>
            <a:xfrm>
              <a:off x="6722584" y="4519158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Answer</a:t>
              </a:r>
              <a:endParaRPr kumimoji="1" lang="en-US" altLang="ja-JP" sz="3600" u="sng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Yes, I am going to buy a new car.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3377F7-B8A0-9533-642A-9316C4F8145A}"/>
              </a:ext>
            </a:extLst>
          </p:cNvPr>
          <p:cNvSpPr txBox="1"/>
          <p:nvPr/>
        </p:nvSpPr>
        <p:spPr>
          <a:xfrm>
            <a:off x="1771338" y="380625"/>
            <a:ext cx="8649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Warm-up game:</a:t>
            </a:r>
          </a:p>
          <a:p>
            <a:pPr algn="ctr"/>
            <a:r>
              <a:rPr kumimoji="1"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(be) going to</a:t>
            </a:r>
            <a:endParaRPr kumimoji="1" lang="ja-JP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4F1973BF-30EC-2058-EFC3-57B58C340E87}"/>
              </a:ext>
            </a:extLst>
          </p:cNvPr>
          <p:cNvSpPr txBox="1">
            <a:spLocks/>
          </p:cNvSpPr>
          <p:nvPr/>
        </p:nvSpPr>
        <p:spPr>
          <a:xfrm>
            <a:off x="9293901" y="1016704"/>
            <a:ext cx="2483869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800" dirty="0">
                <a:latin typeface="Calibri" panose="020F0502020204030204" pitchFamily="34" charset="0"/>
                <a:cs typeface="Calibri" panose="020F0502020204030204" pitchFamily="34" charset="0"/>
              </a:rPr>
              <a:t>JTE</a:t>
            </a:r>
            <a:endParaRPr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テキスト プレースホルダー 5">
            <a:extLst>
              <a:ext uri="{FF2B5EF4-FFF2-40B4-BE49-F238E27FC236}">
                <a16:creationId xmlns:a16="http://schemas.microsoft.com/office/drawing/2014/main" id="{776EB14E-1B3F-E6F8-271C-16AD7C73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207385"/>
            <a:ext cx="5157787" cy="823912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Calibri" panose="020F0502020204030204" pitchFamily="34" charset="0"/>
                <a:cs typeface="Calibri" panose="020F0502020204030204" pitchFamily="34" charset="0"/>
              </a:rPr>
              <a:t>ALT</a:t>
            </a:r>
            <a:endParaRPr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81CFE-39B5-2FBC-B309-72A58561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06" y="1379042"/>
            <a:ext cx="10625077" cy="547895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kumimoji="1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Read your cards silently.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Walk around the room and find a partner.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Play </a:t>
            </a:r>
            <a:r>
              <a:rPr lang="en-US" altLang="ja-JP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janken</a:t>
            </a: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Winner starts.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Read your question. The other person says their answer.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the question and answer match, give them to a teacher.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altLang="ja-JP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Find a new partner!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1061498-6C79-41DB-45AD-4BBCD39472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7844" y="448366"/>
            <a:ext cx="859631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Warm-up game: (be) going to</a:t>
            </a:r>
            <a:endParaRPr kumimoji="1" lang="ja-JP" altLang="en-US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B0295A7-F047-BB64-EACD-C18B97B1E0A4}"/>
              </a:ext>
            </a:extLst>
          </p:cNvPr>
          <p:cNvGrpSpPr/>
          <p:nvPr/>
        </p:nvGrpSpPr>
        <p:grpSpPr>
          <a:xfrm>
            <a:off x="921322" y="1808106"/>
            <a:ext cx="5157786" cy="1957335"/>
            <a:chOff x="465033" y="1471665"/>
            <a:chExt cx="5157786" cy="1957335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1A0A46B-23F4-8E42-818C-B73F133F25A7}"/>
                </a:ext>
              </a:extLst>
            </p:cNvPr>
            <p:cNvSpPr txBox="1"/>
            <p:nvPr/>
          </p:nvSpPr>
          <p:spPr>
            <a:xfrm>
              <a:off x="593034" y="1471665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Question</a:t>
              </a: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Are you going to buy a new car?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F804AD4-D1AA-343A-98E0-80AE2F03BB23}"/>
                </a:ext>
              </a:extLst>
            </p:cNvPr>
            <p:cNvSpPr/>
            <p:nvPr/>
          </p:nvSpPr>
          <p:spPr>
            <a:xfrm>
              <a:off x="465033" y="1471665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BE9A1BA-C3A1-404B-76BF-819E876E2FBF}"/>
              </a:ext>
            </a:extLst>
          </p:cNvPr>
          <p:cNvGrpSpPr/>
          <p:nvPr/>
        </p:nvGrpSpPr>
        <p:grpSpPr>
          <a:xfrm>
            <a:off x="639336" y="4330247"/>
            <a:ext cx="5516042" cy="1976479"/>
            <a:chOff x="465033" y="4063308"/>
            <a:chExt cx="5157786" cy="1976479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03F6F78-9D19-59A8-EA2F-D74251FF39CA}"/>
                </a:ext>
              </a:extLst>
            </p:cNvPr>
            <p:cNvSpPr/>
            <p:nvPr/>
          </p:nvSpPr>
          <p:spPr>
            <a:xfrm>
              <a:off x="465033" y="4082452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46F8BAF-7AA6-2458-84DE-512AF47AFE19}"/>
                </a:ext>
              </a:extLst>
            </p:cNvPr>
            <p:cNvSpPr txBox="1"/>
            <p:nvPr/>
          </p:nvSpPr>
          <p:spPr>
            <a:xfrm>
              <a:off x="639768" y="4063308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Answer</a:t>
              </a:r>
              <a:endParaRPr kumimoji="1" lang="en-US" altLang="ja-JP" sz="3600" u="sng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Yes, I‘m going to</a:t>
              </a:r>
              <a:r>
                <a:rPr kumimoji="1" lang="ja-JP" altLang="en-US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go to the party tonight.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6037210-FC91-DA01-F758-341EA0D9AE73}"/>
              </a:ext>
            </a:extLst>
          </p:cNvPr>
          <p:cNvGrpSpPr/>
          <p:nvPr/>
        </p:nvGrpSpPr>
        <p:grpSpPr>
          <a:xfrm>
            <a:off x="6590659" y="1928993"/>
            <a:ext cx="5161710" cy="2492990"/>
            <a:chOff x="6590659" y="1471663"/>
            <a:chExt cx="5161710" cy="2492990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D459C0F-D568-18D1-FCE4-4601D858334D}"/>
                </a:ext>
              </a:extLst>
            </p:cNvPr>
            <p:cNvSpPr txBox="1"/>
            <p:nvPr/>
          </p:nvSpPr>
          <p:spPr>
            <a:xfrm>
              <a:off x="6590659" y="1471663"/>
              <a:ext cx="5157786" cy="24929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Question</a:t>
              </a: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Are you going to practice the guitar today?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4241A59-7672-04B5-D640-815BF55DA9AD}"/>
                </a:ext>
              </a:extLst>
            </p:cNvPr>
            <p:cNvSpPr/>
            <p:nvPr/>
          </p:nvSpPr>
          <p:spPr>
            <a:xfrm>
              <a:off x="6594583" y="1471663"/>
              <a:ext cx="5157786" cy="2485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4924D2C-C776-6337-8135-FE6F396DB1DF}"/>
              </a:ext>
            </a:extLst>
          </p:cNvPr>
          <p:cNvGrpSpPr/>
          <p:nvPr/>
        </p:nvGrpSpPr>
        <p:grpSpPr>
          <a:xfrm>
            <a:off x="6594583" y="4661053"/>
            <a:ext cx="5157786" cy="1957335"/>
            <a:chOff x="6594583" y="4493666"/>
            <a:chExt cx="5157786" cy="195733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07D02C4B-32A9-21C4-1022-95FA7DCB64C3}"/>
                </a:ext>
              </a:extLst>
            </p:cNvPr>
            <p:cNvSpPr/>
            <p:nvPr/>
          </p:nvSpPr>
          <p:spPr>
            <a:xfrm>
              <a:off x="6594583" y="4493666"/>
              <a:ext cx="5157786" cy="19573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2802051-9D7A-0DC6-E7C2-F7282AD6190F}"/>
                </a:ext>
              </a:extLst>
            </p:cNvPr>
            <p:cNvSpPr txBox="1"/>
            <p:nvPr/>
          </p:nvSpPr>
          <p:spPr>
            <a:xfrm>
              <a:off x="6718660" y="4500916"/>
              <a:ext cx="4901784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u="sng" dirty="0">
                  <a:latin typeface="Calibri" panose="020F0502020204030204" pitchFamily="34" charset="0"/>
                  <a:cs typeface="Calibri" panose="020F0502020204030204" pitchFamily="34" charset="0"/>
                </a:rPr>
                <a:t>Answer</a:t>
              </a:r>
              <a:endParaRPr kumimoji="1" lang="en-US" altLang="ja-JP" sz="3600" u="sng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kumimoji="1" lang="en-US" altLang="ja-JP" sz="4000" dirty="0">
                  <a:latin typeface="Calibri" panose="020F0502020204030204" pitchFamily="34" charset="0"/>
                  <a:cs typeface="Calibri" panose="020F0502020204030204" pitchFamily="34" charset="0"/>
                </a:rPr>
                <a:t>Yes, I am going to buy a new car.</a:t>
              </a:r>
              <a:endParaRPr kumimoji="1" lang="ja-JP" altLang="en-US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CE69CB20-8D30-EAB3-176E-0C2561C0DCAB}"/>
              </a:ext>
            </a:extLst>
          </p:cNvPr>
          <p:cNvGrpSpPr/>
          <p:nvPr/>
        </p:nvGrpSpPr>
        <p:grpSpPr>
          <a:xfrm rot="18961567">
            <a:off x="7668098" y="1747279"/>
            <a:ext cx="3010758" cy="3031562"/>
            <a:chOff x="7136518" y="2259338"/>
            <a:chExt cx="3806302" cy="3333035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9123D9C-5A23-F3E5-E4C0-86D87C8593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6518" y="3777522"/>
              <a:ext cx="3806302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2C41A86F-D72D-191A-A347-5180D1CBC4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2774" y="2259338"/>
              <a:ext cx="0" cy="333303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2181E22-B589-2502-D4BC-1063DEA2A227}"/>
              </a:ext>
            </a:extLst>
          </p:cNvPr>
          <p:cNvGrpSpPr/>
          <p:nvPr/>
        </p:nvGrpSpPr>
        <p:grpSpPr>
          <a:xfrm rot="18961567">
            <a:off x="2070553" y="3812276"/>
            <a:ext cx="3010758" cy="3031562"/>
            <a:chOff x="7136518" y="2259338"/>
            <a:chExt cx="3806302" cy="3333035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54805DC-9C25-6BF4-2798-8CB340F028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6518" y="3777522"/>
              <a:ext cx="3806302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EFA14AD9-D676-EF10-AC7E-B8216E6D61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2774" y="2259338"/>
              <a:ext cx="0" cy="333303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楕円 39">
            <a:extLst>
              <a:ext uri="{FF2B5EF4-FFF2-40B4-BE49-F238E27FC236}">
                <a16:creationId xmlns:a16="http://schemas.microsoft.com/office/drawing/2014/main" id="{6057C5AB-B8AB-D7F7-0918-DA6EBDC4F7B2}"/>
              </a:ext>
            </a:extLst>
          </p:cNvPr>
          <p:cNvSpPr/>
          <p:nvPr/>
        </p:nvSpPr>
        <p:spPr>
          <a:xfrm>
            <a:off x="2284577" y="1687045"/>
            <a:ext cx="2225561" cy="2149923"/>
          </a:xfrm>
          <a:prstGeom prst="ellipse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5BFB5A77-B66F-07D7-181C-31D9CD4815E6}"/>
              </a:ext>
            </a:extLst>
          </p:cNvPr>
          <p:cNvSpPr/>
          <p:nvPr/>
        </p:nvSpPr>
        <p:spPr>
          <a:xfrm>
            <a:off x="8177065" y="4564757"/>
            <a:ext cx="2225561" cy="2149923"/>
          </a:xfrm>
          <a:prstGeom prst="ellipse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DEC9A9-4706-5A94-BDEB-5C3A8B173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94583" y="750394"/>
            <a:ext cx="5183188" cy="823912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Calibri" panose="020F0502020204030204" pitchFamily="34" charset="0"/>
                <a:cs typeface="Calibri" panose="020F0502020204030204" pitchFamily="34" charset="0"/>
              </a:rPr>
              <a:t>JTE</a:t>
            </a:r>
            <a:endParaRPr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95DF910-ADD8-41E9-5F27-17BA2D738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033" y="680828"/>
            <a:ext cx="5157787" cy="823912"/>
          </a:xfrm>
        </p:spPr>
        <p:txBody>
          <a:bodyPr>
            <a:normAutofit/>
          </a:bodyPr>
          <a:lstStyle/>
          <a:p>
            <a:r>
              <a:rPr lang="en-US" altLang="ja-JP" sz="4800" dirty="0">
                <a:latin typeface="Calibri" panose="020F0502020204030204" pitchFamily="34" charset="0"/>
                <a:cs typeface="Calibri" panose="020F0502020204030204" pitchFamily="34" charset="0"/>
              </a:rPr>
              <a:t>ALT</a:t>
            </a:r>
            <a:endParaRPr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Warm-up game: (be) going to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SchroederKaethe</dc:creator>
  <cp:lastModifiedBy>SchroederKaethe</cp:lastModifiedBy>
  <cp:revision>3</cp:revision>
  <dcterms:created xsi:type="dcterms:W3CDTF">2024-04-25T03:13:59Z</dcterms:created>
  <dcterms:modified xsi:type="dcterms:W3CDTF">2024-04-25T03:18:10Z</dcterms:modified>
</cp:coreProperties>
</file>