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embeddedFontLst>
    <p:embeddedFont>
      <p:font typeface="Didact Gothic"/>
      <p:regular r:id="rId38"/>
    </p:embeddedFont>
    <p:embeddedFont>
      <p:font typeface="Carter One"/>
      <p:regular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CarterOne-regular.fntdata"/><Relationship Id="rId16" Type="http://schemas.openxmlformats.org/officeDocument/2006/relationships/slide" Target="slides/slide11.xml"/><Relationship Id="rId38" Type="http://schemas.openxmlformats.org/officeDocument/2006/relationships/font" Target="fonts/DidactGothic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6009101b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6009101b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26009101b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26009101b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6009101b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6009101b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6009101b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26009101b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26009101b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26009101b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6009101b0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26009101b0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26009101b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26009101b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26009101b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26009101b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6009101b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26009101b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26009101b0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26009101b0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26009101b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26009101b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6009101b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6009101b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6009101b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26009101b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26009101b0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26009101b0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26009101b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26009101b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6009101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26009101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26009101b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26009101b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26009101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26009101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6009101b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26009101b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26009101b0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26009101b0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26009101b0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26009101b0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26009101b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26009101b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26009101b0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26009101b0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26009101b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26009101b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26009101b0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26009101b0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6009101b0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6009101b0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6009101b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6009101b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6009101b0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26009101b0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6009101b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26009101b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6009101b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26009101b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6009101b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6009101b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447817">
            <a:off x="1042154" y="-96160"/>
            <a:ext cx="7059671" cy="5335802"/>
          </a:xfrm>
          <a:prstGeom prst="irregularSeal2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34150" y="1001700"/>
            <a:ext cx="74757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latin typeface="Carter One"/>
                <a:ea typeface="Carter One"/>
                <a:cs typeface="Carter One"/>
                <a:sym typeface="Carter One"/>
              </a:rPr>
              <a:t>Please Make Me a Game</a:t>
            </a:r>
            <a:endParaRPr b="1" sz="9600"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56" name="Google Shape;56;p13"/>
          <p:cNvSpPr/>
          <p:nvPr/>
        </p:nvSpPr>
        <p:spPr>
          <a:xfrm rot="2224282">
            <a:off x="255068" y="3776222"/>
            <a:ext cx="1382139" cy="1560718"/>
          </a:xfrm>
          <a:prstGeom prst="irregularSeal2">
            <a:avLst/>
          </a:prstGeom>
          <a:solidFill>
            <a:srgbClr val="FFAE2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2224282">
            <a:off x="7278093" y="3550397"/>
            <a:ext cx="1382139" cy="1560718"/>
          </a:xfrm>
          <a:prstGeom prst="irregularSeal2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4186555">
            <a:off x="7606986" y="3776215"/>
            <a:ext cx="1382129" cy="1560716"/>
          </a:xfrm>
          <a:prstGeom prst="irregularSeal2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4253722">
            <a:off x="167948" y="-106743"/>
            <a:ext cx="1382113" cy="1560710"/>
          </a:xfrm>
          <a:prstGeom prst="irregularSeal2">
            <a:avLst/>
          </a:prstGeom>
          <a:solidFill>
            <a:srgbClr val="65F9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rot="1504211">
            <a:off x="748987" y="-106738"/>
            <a:ext cx="1382089" cy="1560688"/>
          </a:xfrm>
          <a:prstGeom prst="irregularSeal2">
            <a:avLst/>
          </a:prstGeom>
          <a:solidFill>
            <a:srgbClr val="FF65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4089097">
            <a:off x="7126838" y="-83276"/>
            <a:ext cx="1382097" cy="1560678"/>
          </a:xfrm>
          <a:prstGeom prst="irregularSeal2">
            <a:avLst/>
          </a:prstGeom>
          <a:solidFill>
            <a:srgbClr val="FF6F2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rot="2086526">
            <a:off x="7606998" y="164124"/>
            <a:ext cx="1382092" cy="1560662"/>
          </a:xfrm>
          <a:prstGeom prst="irregularSeal2">
            <a:avLst/>
          </a:prstGeom>
          <a:solidFill>
            <a:srgbClr val="2461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tell / Please / me / five prefectures </a:t>
            </a:r>
            <a:r>
              <a:rPr lang="en" sz="3600">
                <a:latin typeface="Didact Gothic"/>
                <a:ea typeface="Didact Gothic"/>
                <a:cs typeface="Didact Gothic"/>
                <a:sym typeface="Didact Gothic"/>
              </a:rPr>
              <a:t>都道府県</a:t>
            </a:r>
            <a:endParaRPr sz="3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your favorite movie / tell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give / me / Please / a high five </a:t>
            </a:r>
            <a:r>
              <a:rPr lang="en" sz="3000">
                <a:latin typeface="Didact Gothic"/>
                <a:ea typeface="Didact Gothic"/>
                <a:cs typeface="Didact Gothic"/>
                <a:sym typeface="Didact Gothic"/>
              </a:rPr>
              <a:t>(</a:t>
            </a:r>
            <a:r>
              <a:rPr lang="en" sz="3000">
                <a:latin typeface="Didact Gothic"/>
                <a:ea typeface="Didact Gothic"/>
                <a:cs typeface="Didact Gothic"/>
                <a:sym typeface="Didact Gothic"/>
              </a:rPr>
              <a:t>ハイタッチ）</a:t>
            </a:r>
            <a:endParaRPr sz="3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your favorite conbini / tell / me / Please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your birthday / tell 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tell / your club activity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today’s weather / tell / Please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ctrTitle"/>
          </p:nvPr>
        </p:nvSpPr>
        <p:spPr>
          <a:xfrm>
            <a:off x="80250" y="1721950"/>
            <a:ext cx="89835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bring / character goods / me / Please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m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e / Please / tell /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today’s lunch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ell /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three American cities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738" y="303675"/>
            <a:ext cx="5041075" cy="360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5025" y="59700"/>
            <a:ext cx="3810000" cy="348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4575" y="1570528"/>
            <a:ext cx="1890700" cy="3486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95300" y="1618428"/>
            <a:ext cx="1890700" cy="3486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72725" y="1275800"/>
            <a:ext cx="2128300" cy="39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1275800"/>
            <a:ext cx="2128300" cy="39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9775" y="1570528"/>
            <a:ext cx="1890700" cy="3486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8300" y="1275800"/>
            <a:ext cx="2128300" cy="39251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5988150" y="479050"/>
            <a:ext cx="2924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Please / me / tell / your name. </a:t>
            </a:r>
            <a:endParaRPr sz="2800">
              <a:solidFill>
                <a:schemeClr val="l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1187200" y="176825"/>
            <a:ext cx="3321600" cy="1174500"/>
          </a:xfrm>
          <a:prstGeom prst="wedgeEllipseCallout">
            <a:avLst>
              <a:gd fmla="val -42015" name="adj1"/>
              <a:gd fmla="val 66137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Didact Gothic"/>
                <a:ea typeface="Didact Gothic"/>
                <a:cs typeface="Didact Gothic"/>
                <a:sym typeface="Didact Gothic"/>
              </a:rPr>
              <a:t>Please tell me your name. </a:t>
            </a:r>
            <a:endParaRPr b="1" sz="28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2818575" y="1618425"/>
            <a:ext cx="2259900" cy="1550400"/>
          </a:xfrm>
          <a:prstGeom prst="wedgeEllipseCallout">
            <a:avLst>
              <a:gd fmla="val 61121" name="adj1"/>
              <a:gd fmla="val 20756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Didact Gothic"/>
                <a:ea typeface="Didact Gothic"/>
                <a:cs typeface="Didact Gothic"/>
                <a:sym typeface="Didact Gothic"/>
              </a:rPr>
              <a:t>My name is Taki Tachibana. </a:t>
            </a:r>
            <a:endParaRPr b="1" sz="2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694650" y="378900"/>
            <a:ext cx="10989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solidFill>
                  <a:srgbClr val="FFAE23"/>
                </a:solidFill>
                <a:latin typeface="Carter One"/>
                <a:ea typeface="Carter One"/>
                <a:cs typeface="Carter One"/>
                <a:sym typeface="Carter One"/>
              </a:rPr>
              <a:t>+1</a:t>
            </a:r>
            <a:endParaRPr sz="6900">
              <a:solidFill>
                <a:srgbClr val="FFAE23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112350" y="2425525"/>
            <a:ext cx="10989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solidFill>
                  <a:srgbClr val="FFAE23"/>
                </a:solidFill>
                <a:latin typeface="Carter One"/>
                <a:ea typeface="Carter One"/>
                <a:cs typeface="Carter One"/>
                <a:sym typeface="Carter One"/>
              </a:rPr>
              <a:t>+1</a:t>
            </a:r>
            <a:endParaRPr sz="6900">
              <a:solidFill>
                <a:srgbClr val="FFAE23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8">
            <a:alphaModFix/>
          </a:blip>
          <a:srcRect b="65747" l="49957" r="26431" t="0"/>
          <a:stretch/>
        </p:blipFill>
        <p:spPr>
          <a:xfrm>
            <a:off x="3781700" y="3672325"/>
            <a:ext cx="1580588" cy="15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Doraemon / Please / draw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s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how / me /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gyaru peace / Please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s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ing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/ me / Please / “Happy Birthday”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ell / me /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your favorite ramen / Please 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bring / your pencil case / Please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s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how / Please /  me / your hands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tell / Jugemu Jugemu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a pencil / bring / Please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0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give / me / Please / a high five </a:t>
            </a:r>
            <a:r>
              <a:rPr lang="en" sz="3000">
                <a:latin typeface="Didact Gothic"/>
                <a:ea typeface="Didact Gothic"/>
                <a:cs typeface="Didact Gothic"/>
                <a:sym typeface="Didact Gothic"/>
              </a:rPr>
              <a:t>(ハイタッチ）</a:t>
            </a:r>
            <a:endParaRPr sz="3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1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your textbook / Please / bring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your birthday / tell 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2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a hand-heart / show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draw / [JTE]-sensei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4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your birthday / tell 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a pencil / bring / Please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me / show / a peace sign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tell / your club activity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Please / 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d</a:t>
            </a: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raw / Anpanman / me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Didact Gothic"/>
                <a:ea typeface="Didact Gothic"/>
                <a:cs typeface="Didact Gothic"/>
                <a:sym typeface="Didact Gothic"/>
              </a:rPr>
              <a:t>tell / me / Please / your favorite animal</a:t>
            </a:r>
            <a:endParaRPr sz="9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ctrTitle"/>
          </p:nvPr>
        </p:nvSpPr>
        <p:spPr>
          <a:xfrm>
            <a:off x="0" y="1545450"/>
            <a:ext cx="91440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>
                <a:latin typeface="Didact Gothic"/>
                <a:ea typeface="Didact Gothic"/>
                <a:cs typeface="Didact Gothic"/>
                <a:sym typeface="Didact Gothic"/>
              </a:rPr>
              <a:t>Please / [ALT]’s state </a:t>
            </a:r>
            <a:r>
              <a:rPr lang="en" sz="3100">
                <a:latin typeface="Didact Gothic"/>
                <a:ea typeface="Didact Gothic"/>
                <a:cs typeface="Didact Gothic"/>
                <a:sym typeface="Didact Gothic"/>
              </a:rPr>
              <a:t>出身の州</a:t>
            </a:r>
            <a:r>
              <a:rPr lang="en" sz="9100">
                <a:latin typeface="Didact Gothic"/>
                <a:ea typeface="Didact Gothic"/>
                <a:cs typeface="Didact Gothic"/>
                <a:sym typeface="Didact Gothic"/>
              </a:rPr>
              <a:t>/ tell / me </a:t>
            </a:r>
            <a:endParaRPr sz="31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