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</p:sldIdLst>
  <p:sldSz cy="5143500" cx="9144000"/>
  <p:notesSz cx="6858000" cy="9144000"/>
  <p:embeddedFontLst>
    <p:embeddedFont>
      <p:font typeface="Oswald"/>
      <p:regular r:id="rId36"/>
      <p:bold r:id="rId3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A215CA7-E920-4FB8-AA54-542E5557EF1C}">
  <a:tblStyle styleId="{DA215CA7-E920-4FB8-AA54-542E5557EF1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font" Target="fonts/Oswald-bold.fntdata"/><Relationship Id="rId14" Type="http://schemas.openxmlformats.org/officeDocument/2006/relationships/slide" Target="slides/slide8.xml"/><Relationship Id="rId36" Type="http://schemas.openxmlformats.org/officeDocument/2006/relationships/font" Target="fonts/Oswald-regular.fntdata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53a2cf54a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53a2cf54a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53a2cf54af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53a2cf54af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53676edea8_0_1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53676edea8_0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5232ef0842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5232ef0842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525fe3367f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525fe3367f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525fe3367f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2525fe3367f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53676edea8_0_2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253676edea8_0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53676edea8_0_2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253676edea8_0_2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53676edea8_0_3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253676edea8_0_3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253676edea8_0_3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253676edea8_0_3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2525fe3367f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2525fe3367f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5232ef084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5232ef08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253676edea8_0_3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253676edea8_0_3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253676edea8_0_3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253676edea8_0_3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53676edea8_0_4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253676edea8_0_4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253a2cf54af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253a2cf54af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253a2cf54af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253a2cf54af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253a2cf54af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253a2cf54af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2525fe3367f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2525fe3367f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525fe3367f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2525fe3367f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2525fe3367f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2525fe3367f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253f898508c_1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253f898508c_1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53676edea8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53676edea8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53676edea8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53676edea8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525fe3367f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525fe3367f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525fe3367f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525fe3367f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525fe3367f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525fe3367f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53676edea8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53676edea8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53676edea8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53676edea8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1" Type="http://schemas.openxmlformats.org/officeDocument/2006/relationships/slide" Target="/ppt/slides/slide26.xml"/><Relationship Id="rId10" Type="http://schemas.openxmlformats.org/officeDocument/2006/relationships/slide" Target="/ppt/slides/slide25.xml"/><Relationship Id="rId13" Type="http://schemas.openxmlformats.org/officeDocument/2006/relationships/slide" Target="/ppt/slides/slide28.xml"/><Relationship Id="rId12" Type="http://schemas.openxmlformats.org/officeDocument/2006/relationships/slide" Target="/ppt/slides/slide27.xml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slide" Target="/ppt/slides/slide13.xml"/><Relationship Id="rId4" Type="http://schemas.openxmlformats.org/officeDocument/2006/relationships/slide" Target="/ppt/slides/slide16.xml"/><Relationship Id="rId9" Type="http://schemas.openxmlformats.org/officeDocument/2006/relationships/slide" Target="/ppt/slides/slide24.xml"/><Relationship Id="rId15" Type="http://schemas.openxmlformats.org/officeDocument/2006/relationships/slide" Target="/ppt/slides/slide14.xml"/><Relationship Id="rId14" Type="http://schemas.openxmlformats.org/officeDocument/2006/relationships/slide" Target="/ppt/slides/slide15.xml"/><Relationship Id="rId17" Type="http://schemas.openxmlformats.org/officeDocument/2006/relationships/slide" Target="/ppt/slides/slide21.xml"/><Relationship Id="rId16" Type="http://schemas.openxmlformats.org/officeDocument/2006/relationships/slide" Target="/ppt/slides/slide17.xml"/><Relationship Id="rId5" Type="http://schemas.openxmlformats.org/officeDocument/2006/relationships/slide" Target="/ppt/slides/slide18.xml"/><Relationship Id="rId6" Type="http://schemas.openxmlformats.org/officeDocument/2006/relationships/slide" Target="/ppt/slides/slide19.xml"/><Relationship Id="rId18" Type="http://schemas.openxmlformats.org/officeDocument/2006/relationships/slide" Target="/ppt/slides/slide22.xml"/><Relationship Id="rId7" Type="http://schemas.openxmlformats.org/officeDocument/2006/relationships/slide" Target="/ppt/slides/slide20.xml"/><Relationship Id="rId8" Type="http://schemas.openxmlformats.org/officeDocument/2006/relationships/slide" Target="/ppt/slides/slide23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Relationship Id="rId4" Type="http://schemas.openxmlformats.org/officeDocument/2006/relationships/slide" Target="/ppt/slides/slide12.xml"/><Relationship Id="rId5" Type="http://schemas.openxmlformats.org/officeDocument/2006/relationships/image" Target="../media/image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Relationship Id="rId4" Type="http://schemas.openxmlformats.org/officeDocument/2006/relationships/slide" Target="/ppt/slides/slide12.xml"/><Relationship Id="rId5" Type="http://schemas.openxmlformats.org/officeDocument/2006/relationships/image" Target="../media/image6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Relationship Id="rId4" Type="http://schemas.openxmlformats.org/officeDocument/2006/relationships/slide" Target="/ppt/slides/slide12.xml"/><Relationship Id="rId5" Type="http://schemas.openxmlformats.org/officeDocument/2006/relationships/image" Target="../media/image6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Relationship Id="rId4" Type="http://schemas.openxmlformats.org/officeDocument/2006/relationships/slide" Target="/ppt/slides/slide12.xml"/><Relationship Id="rId5" Type="http://schemas.openxmlformats.org/officeDocument/2006/relationships/image" Target="../media/image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Relationship Id="rId4" Type="http://schemas.openxmlformats.org/officeDocument/2006/relationships/slide" Target="/ppt/slides/slide12.xml"/><Relationship Id="rId5" Type="http://schemas.openxmlformats.org/officeDocument/2006/relationships/image" Target="../media/image6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Relationship Id="rId4" Type="http://schemas.openxmlformats.org/officeDocument/2006/relationships/slide" Target="/ppt/slides/slide12.xml"/><Relationship Id="rId5" Type="http://schemas.openxmlformats.org/officeDocument/2006/relationships/image" Target="../media/image6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png"/><Relationship Id="rId4" Type="http://schemas.openxmlformats.org/officeDocument/2006/relationships/slide" Target="/ppt/slides/slide12.xml"/><Relationship Id="rId5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slide" Target="/ppt/slides/slide1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.png"/><Relationship Id="rId4" Type="http://schemas.openxmlformats.org/officeDocument/2006/relationships/slide" Target="/ppt/slides/slide12.xml"/><Relationship Id="rId5" Type="http://schemas.openxmlformats.org/officeDocument/2006/relationships/image" Target="../media/image6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5.png"/><Relationship Id="rId4" Type="http://schemas.openxmlformats.org/officeDocument/2006/relationships/slide" Target="/ppt/slides/slide12.xml"/><Relationship Id="rId5" Type="http://schemas.openxmlformats.org/officeDocument/2006/relationships/image" Target="../media/image6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5.png"/><Relationship Id="rId4" Type="http://schemas.openxmlformats.org/officeDocument/2006/relationships/slide" Target="/ppt/slides/slide12.xml"/><Relationship Id="rId5" Type="http://schemas.openxmlformats.org/officeDocument/2006/relationships/image" Target="../media/image6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5.png"/><Relationship Id="rId4" Type="http://schemas.openxmlformats.org/officeDocument/2006/relationships/slide" Target="/ppt/slides/slide12.xml"/><Relationship Id="rId5" Type="http://schemas.openxmlformats.org/officeDocument/2006/relationships/image" Target="../media/image6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5.png"/><Relationship Id="rId4" Type="http://schemas.openxmlformats.org/officeDocument/2006/relationships/slide" Target="/ppt/slides/slide12.xml"/><Relationship Id="rId5" Type="http://schemas.openxmlformats.org/officeDocument/2006/relationships/image" Target="../media/image6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5.png"/><Relationship Id="rId4" Type="http://schemas.openxmlformats.org/officeDocument/2006/relationships/slide" Target="/ppt/slides/slide12.xml"/><Relationship Id="rId5" Type="http://schemas.openxmlformats.org/officeDocument/2006/relationships/image" Target="../media/image6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5.png"/><Relationship Id="rId4" Type="http://schemas.openxmlformats.org/officeDocument/2006/relationships/slide" Target="/ppt/slides/slide12.xml"/><Relationship Id="rId5" Type="http://schemas.openxmlformats.org/officeDocument/2006/relationships/image" Target="../media/image6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5.png"/><Relationship Id="rId4" Type="http://schemas.openxmlformats.org/officeDocument/2006/relationships/slide" Target="/ppt/slides/slide12.xml"/><Relationship Id="rId5" Type="http://schemas.openxmlformats.org/officeDocument/2006/relationships/image" Target="../media/image6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5.png"/><Relationship Id="rId4" Type="http://schemas.openxmlformats.org/officeDocument/2006/relationships/slide" Target="/ppt/slides/slide12.xml"/><Relationship Id="rId5" Type="http://schemas.openxmlformats.org/officeDocument/2006/relationships/image" Target="../media/image6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17025" y="812350"/>
            <a:ext cx="4850700" cy="31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96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Code breaker</a:t>
            </a:r>
            <a:endParaRPr b="1" sz="96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26779" r="18312" t="0"/>
          <a:stretch/>
        </p:blipFill>
        <p:spPr>
          <a:xfrm>
            <a:off x="5755275" y="-191625"/>
            <a:ext cx="2206700" cy="32874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6" name="Google Shape;56;p13"/>
          <p:cNvGrpSpPr/>
          <p:nvPr/>
        </p:nvGrpSpPr>
        <p:grpSpPr>
          <a:xfrm>
            <a:off x="5348937" y="1733161"/>
            <a:ext cx="3019394" cy="3365738"/>
            <a:chOff x="5206775" y="812338"/>
            <a:chExt cx="3619075" cy="3905475"/>
          </a:xfrm>
        </p:grpSpPr>
        <p:pic>
          <p:nvPicPr>
            <p:cNvPr descr="Safe clipart" id="57" name="Google Shape;5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206775" y="812338"/>
              <a:ext cx="3619075" cy="39054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13"/>
            <p:cNvSpPr/>
            <p:nvPr/>
          </p:nvSpPr>
          <p:spPr>
            <a:xfrm>
              <a:off x="5779800" y="2094525"/>
              <a:ext cx="994200" cy="994200"/>
            </a:xfrm>
            <a:prstGeom prst="rect">
              <a:avLst/>
            </a:prstGeom>
            <a:solidFill>
              <a:srgbClr val="6EA6C3"/>
            </a:solidFill>
            <a:ln>
              <a:noFill/>
            </a:ln>
            <a:effectLst>
              <a:outerShdw blurRad="1428750" rotWithShape="0" algn="bl" dir="9060000" dist="266700">
                <a:srgbClr val="6EA6C3">
                  <a:alpha val="72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" name="Google Shape;59;p13"/>
          <p:cNvGrpSpPr/>
          <p:nvPr/>
        </p:nvGrpSpPr>
        <p:grpSpPr>
          <a:xfrm>
            <a:off x="5925625" y="2929475"/>
            <a:ext cx="674400" cy="649500"/>
            <a:chOff x="5925625" y="2319875"/>
            <a:chExt cx="674400" cy="649500"/>
          </a:xfrm>
        </p:grpSpPr>
        <p:sp>
          <p:nvSpPr>
            <p:cNvPr id="60" name="Google Shape;60;p13"/>
            <p:cNvSpPr/>
            <p:nvPr/>
          </p:nvSpPr>
          <p:spPr>
            <a:xfrm>
              <a:off x="5925625" y="2319875"/>
              <a:ext cx="674400" cy="649500"/>
            </a:xfrm>
            <a:prstGeom prst="ellipse">
              <a:avLst/>
            </a:prstGeom>
            <a:solidFill>
              <a:schemeClr val="accent3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6131425" y="2517725"/>
              <a:ext cx="262800" cy="253800"/>
            </a:xfrm>
            <a:prstGeom prst="ellipse">
              <a:avLst/>
            </a:prstGeom>
            <a:solidFill>
              <a:srgbClr val="49575E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62" name="Google Shape;62;p13"/>
            <p:cNvCxnSpPr/>
            <p:nvPr/>
          </p:nvCxnSpPr>
          <p:spPr>
            <a:xfrm flipH="1" rot="10800000">
              <a:off x="6262225" y="2771525"/>
              <a:ext cx="1200" cy="9870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 flipH="1" rot="10800000">
              <a:off x="6262225" y="2419025"/>
              <a:ext cx="1200" cy="9870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" name="Google Shape;64;p13"/>
            <p:cNvCxnSpPr>
              <a:endCxn id="61" idx="6"/>
            </p:cNvCxnSpPr>
            <p:nvPr/>
          </p:nvCxnSpPr>
          <p:spPr>
            <a:xfrm flipH="1">
              <a:off x="6394225" y="2643725"/>
              <a:ext cx="143100" cy="90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 flipH="1">
              <a:off x="5988325" y="2643725"/>
              <a:ext cx="143100" cy="90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" name="Google Shape;66;p13"/>
            <p:cNvCxnSpPr>
              <a:endCxn id="61" idx="5"/>
            </p:cNvCxnSpPr>
            <p:nvPr/>
          </p:nvCxnSpPr>
          <p:spPr>
            <a:xfrm rot="10800000">
              <a:off x="6355739" y="2734357"/>
              <a:ext cx="66000" cy="6060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" name="Google Shape;67;p13"/>
            <p:cNvCxnSpPr/>
            <p:nvPr/>
          </p:nvCxnSpPr>
          <p:spPr>
            <a:xfrm rot="10800000">
              <a:off x="6114564" y="2496482"/>
              <a:ext cx="66000" cy="6060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" name="Google Shape;68;p13"/>
            <p:cNvCxnSpPr>
              <a:endCxn id="61" idx="7"/>
            </p:cNvCxnSpPr>
            <p:nvPr/>
          </p:nvCxnSpPr>
          <p:spPr>
            <a:xfrm flipH="1">
              <a:off x="6355739" y="2490393"/>
              <a:ext cx="76800" cy="6450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 flipH="1">
              <a:off x="6093100" y="2748650"/>
              <a:ext cx="76800" cy="6450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0" name="Google Shape;70;p13"/>
          <p:cNvSpPr txBox="1"/>
          <p:nvPr/>
        </p:nvSpPr>
        <p:spPr>
          <a:xfrm>
            <a:off x="579850" y="3754125"/>
            <a:ext cx="3000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4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with Conan</a:t>
            </a:r>
            <a:endParaRPr b="1" sz="4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2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22"/>
          <p:cNvPicPr preferRelativeResize="0"/>
          <p:nvPr/>
        </p:nvPicPr>
        <p:blipFill rotWithShape="1">
          <a:blip r:embed="rId3">
            <a:alphaModFix/>
          </a:blip>
          <a:srcRect b="0" l="26779" r="18312" t="0"/>
          <a:stretch/>
        </p:blipFill>
        <p:spPr>
          <a:xfrm>
            <a:off x="6323325" y="252413"/>
            <a:ext cx="2677800" cy="4638675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2"/>
          <p:cNvSpPr/>
          <p:nvPr/>
        </p:nvSpPr>
        <p:spPr>
          <a:xfrm>
            <a:off x="1617275" y="980975"/>
            <a:ext cx="4215600" cy="2903100"/>
          </a:xfrm>
          <a:prstGeom prst="wedgeRoundRectCallout">
            <a:avLst>
              <a:gd fmla="val 74527" name="adj1"/>
              <a:gd fmla="val -23059" name="adj2"/>
              <a:gd fmla="val 0" name="adj3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5600">
                <a:latin typeface="Comic Sans MS"/>
                <a:ea typeface="Comic Sans MS"/>
                <a:cs typeface="Comic Sans MS"/>
                <a:sym typeface="Comic Sans MS"/>
              </a:rPr>
              <a:t>You have </a:t>
            </a:r>
            <a:r>
              <a:rPr lang="ja" sz="560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</a:t>
            </a:r>
            <a:r>
              <a:rPr lang="ja" sz="5600">
                <a:latin typeface="Comic Sans MS"/>
                <a:ea typeface="Comic Sans MS"/>
                <a:cs typeface="Comic Sans MS"/>
                <a:sym typeface="Comic Sans MS"/>
              </a:rPr>
              <a:t> minutes</a:t>
            </a:r>
            <a:endParaRPr sz="56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23"/>
          <p:cNvPicPr preferRelativeResize="0"/>
          <p:nvPr/>
        </p:nvPicPr>
        <p:blipFill rotWithShape="1">
          <a:blip r:embed="rId3">
            <a:alphaModFix/>
          </a:blip>
          <a:srcRect b="0" l="26779" r="18312" t="0"/>
          <a:stretch/>
        </p:blipFill>
        <p:spPr>
          <a:xfrm>
            <a:off x="6323325" y="252413"/>
            <a:ext cx="2677800" cy="4638675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3"/>
          <p:cNvSpPr/>
          <p:nvPr/>
        </p:nvSpPr>
        <p:spPr>
          <a:xfrm>
            <a:off x="1617275" y="980975"/>
            <a:ext cx="4215600" cy="2903100"/>
          </a:xfrm>
          <a:prstGeom prst="wedgeRoundRectCallout">
            <a:avLst>
              <a:gd fmla="val 74527" name="adj1"/>
              <a:gd fmla="val -23059" name="adj2"/>
              <a:gd fmla="val 0" name="adj3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5600">
                <a:latin typeface="Comic Sans MS"/>
                <a:ea typeface="Comic Sans MS"/>
                <a:cs typeface="Comic Sans MS"/>
                <a:sym typeface="Comic Sans MS"/>
              </a:rPr>
              <a:t>Are you ready?</a:t>
            </a:r>
            <a:endParaRPr sz="56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>
            <a:hlinkClick action="ppaction://hlinksldjump" r:id="rId3"/>
          </p:cNvPr>
          <p:cNvSpPr/>
          <p:nvPr/>
        </p:nvSpPr>
        <p:spPr>
          <a:xfrm>
            <a:off x="394660" y="971350"/>
            <a:ext cx="1543200" cy="627300"/>
          </a:xfrm>
          <a:prstGeom prst="roundRect">
            <a:avLst>
              <a:gd fmla="val 16667" name="adj"/>
            </a:avLst>
          </a:prstGeom>
          <a:solidFill>
            <a:srgbClr val="00FF00"/>
          </a:solidFill>
          <a:ln cap="flat" cmpd="sng" w="114300">
            <a:solidFill>
              <a:srgbClr val="01B00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400"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endParaRPr sz="3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5" name="Google Shape;155;p24">
            <a:hlinkClick action="ppaction://hlinksldjump" r:id="rId4"/>
          </p:cNvPr>
          <p:cNvSpPr/>
          <p:nvPr/>
        </p:nvSpPr>
        <p:spPr>
          <a:xfrm>
            <a:off x="394660" y="3428304"/>
            <a:ext cx="1543200" cy="627300"/>
          </a:xfrm>
          <a:prstGeom prst="roundRect">
            <a:avLst>
              <a:gd fmla="val 16667" name="adj"/>
            </a:avLst>
          </a:prstGeom>
          <a:solidFill>
            <a:srgbClr val="00FF00"/>
          </a:solidFill>
          <a:ln cap="flat" cmpd="sng" w="114300">
            <a:solidFill>
              <a:srgbClr val="01B00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400"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  <a:endParaRPr sz="3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6" name="Google Shape;156;p24">
            <a:hlinkClick action="ppaction://hlinksldjump" r:id="rId5"/>
          </p:cNvPr>
          <p:cNvSpPr/>
          <p:nvPr/>
        </p:nvSpPr>
        <p:spPr>
          <a:xfrm>
            <a:off x="2466513" y="976300"/>
            <a:ext cx="1748700" cy="6174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 cap="flat" cmpd="sng" w="114300">
            <a:solidFill>
              <a:srgbClr val="B56D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400">
                <a:latin typeface="Comic Sans MS"/>
                <a:ea typeface="Comic Sans MS"/>
                <a:cs typeface="Comic Sans MS"/>
                <a:sym typeface="Comic Sans MS"/>
              </a:rPr>
              <a:t>6</a:t>
            </a:r>
            <a:endParaRPr sz="3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7" name="Google Shape;157;p24">
            <a:hlinkClick action="ppaction://hlinksldjump" r:id="rId6"/>
          </p:cNvPr>
          <p:cNvSpPr/>
          <p:nvPr/>
        </p:nvSpPr>
        <p:spPr>
          <a:xfrm>
            <a:off x="2491042" y="1802097"/>
            <a:ext cx="1748700" cy="6174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 cap="flat" cmpd="sng" w="114300">
            <a:solidFill>
              <a:srgbClr val="B56D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400">
                <a:latin typeface="Comic Sans MS"/>
                <a:ea typeface="Comic Sans MS"/>
                <a:cs typeface="Comic Sans MS"/>
                <a:sym typeface="Comic Sans MS"/>
              </a:rPr>
              <a:t>7</a:t>
            </a:r>
            <a:endParaRPr sz="3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8" name="Google Shape;158;p24">
            <a:hlinkClick action="ppaction://hlinksldjump" r:id="rId7"/>
          </p:cNvPr>
          <p:cNvSpPr/>
          <p:nvPr/>
        </p:nvSpPr>
        <p:spPr>
          <a:xfrm>
            <a:off x="2491050" y="2610885"/>
            <a:ext cx="1748700" cy="6174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 cap="flat" cmpd="sng" w="114300">
            <a:solidFill>
              <a:srgbClr val="B56D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400">
                <a:latin typeface="Comic Sans MS"/>
                <a:ea typeface="Comic Sans MS"/>
                <a:cs typeface="Comic Sans MS"/>
                <a:sym typeface="Comic Sans MS"/>
              </a:rPr>
              <a:t>8</a:t>
            </a:r>
            <a:endParaRPr sz="3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9" name="Google Shape;159;p24">
            <a:hlinkClick action="ppaction://hlinksldjump" r:id="rId8"/>
          </p:cNvPr>
          <p:cNvSpPr/>
          <p:nvPr/>
        </p:nvSpPr>
        <p:spPr>
          <a:xfrm>
            <a:off x="4743875" y="944450"/>
            <a:ext cx="1748700" cy="11208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14300">
            <a:solidFill>
              <a:srgbClr val="CB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400">
                <a:latin typeface="Comic Sans MS"/>
                <a:ea typeface="Comic Sans MS"/>
                <a:cs typeface="Comic Sans MS"/>
                <a:sym typeface="Comic Sans MS"/>
              </a:rPr>
              <a:t>11</a:t>
            </a:r>
            <a:endParaRPr sz="3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0" name="Google Shape;160;p24">
            <a:hlinkClick action="ppaction://hlinksldjump" r:id="rId9"/>
          </p:cNvPr>
          <p:cNvSpPr/>
          <p:nvPr/>
        </p:nvSpPr>
        <p:spPr>
          <a:xfrm>
            <a:off x="4743875" y="2330304"/>
            <a:ext cx="1748700" cy="11208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14300">
            <a:solidFill>
              <a:srgbClr val="CB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400">
                <a:latin typeface="Comic Sans MS"/>
                <a:ea typeface="Comic Sans MS"/>
                <a:cs typeface="Comic Sans MS"/>
                <a:sym typeface="Comic Sans MS"/>
              </a:rPr>
              <a:t>12</a:t>
            </a:r>
            <a:endParaRPr sz="3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1" name="Google Shape;161;p24">
            <a:hlinkClick action="ppaction://hlinksldjump" r:id="rId10"/>
          </p:cNvPr>
          <p:cNvSpPr/>
          <p:nvPr/>
        </p:nvSpPr>
        <p:spPr>
          <a:xfrm>
            <a:off x="4743875" y="3740629"/>
            <a:ext cx="1748700" cy="11208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14300">
            <a:solidFill>
              <a:srgbClr val="CB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400">
                <a:latin typeface="Comic Sans MS"/>
                <a:ea typeface="Comic Sans MS"/>
                <a:cs typeface="Comic Sans MS"/>
                <a:sym typeface="Comic Sans MS"/>
              </a:rPr>
              <a:t>13</a:t>
            </a:r>
            <a:endParaRPr sz="3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2" name="Google Shape;162;p24">
            <a:hlinkClick action="ppaction://hlinksldjump" r:id="rId11"/>
          </p:cNvPr>
          <p:cNvSpPr/>
          <p:nvPr/>
        </p:nvSpPr>
        <p:spPr>
          <a:xfrm>
            <a:off x="7029874" y="944450"/>
            <a:ext cx="1748700" cy="11208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14300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4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14</a:t>
            </a:r>
            <a:endParaRPr sz="340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3" name="Google Shape;163;p24">
            <a:hlinkClick action="ppaction://hlinksldjump" r:id="rId12"/>
          </p:cNvPr>
          <p:cNvSpPr/>
          <p:nvPr/>
        </p:nvSpPr>
        <p:spPr>
          <a:xfrm>
            <a:off x="7029874" y="2330304"/>
            <a:ext cx="1748700" cy="11208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14300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4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15</a:t>
            </a:r>
            <a:endParaRPr sz="340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4" name="Google Shape;164;p24">
            <a:hlinkClick action="ppaction://hlinksldjump" r:id="rId13"/>
          </p:cNvPr>
          <p:cNvSpPr/>
          <p:nvPr/>
        </p:nvSpPr>
        <p:spPr>
          <a:xfrm>
            <a:off x="7029874" y="3740629"/>
            <a:ext cx="1748700" cy="11208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14300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4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16</a:t>
            </a:r>
            <a:endParaRPr sz="340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5" name="Google Shape;165;p24"/>
          <p:cNvSpPr txBox="1"/>
          <p:nvPr/>
        </p:nvSpPr>
        <p:spPr>
          <a:xfrm>
            <a:off x="2567250" y="-152400"/>
            <a:ext cx="48462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4500" u="sng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choose a level</a:t>
            </a:r>
            <a:endParaRPr sz="4500" u="sng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6" name="Google Shape;166;p24">
            <a:hlinkClick action="ppaction://hlinksldjump" r:id="rId14"/>
          </p:cNvPr>
          <p:cNvSpPr/>
          <p:nvPr/>
        </p:nvSpPr>
        <p:spPr>
          <a:xfrm>
            <a:off x="394650" y="2609324"/>
            <a:ext cx="1543200" cy="627300"/>
          </a:xfrm>
          <a:prstGeom prst="roundRect">
            <a:avLst>
              <a:gd fmla="val 16667" name="adj"/>
            </a:avLst>
          </a:prstGeom>
          <a:solidFill>
            <a:srgbClr val="00FF00"/>
          </a:solidFill>
          <a:ln cap="flat" cmpd="sng" w="114300">
            <a:solidFill>
              <a:srgbClr val="01B00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400">
                <a:latin typeface="Comic Sans MS"/>
                <a:ea typeface="Comic Sans MS"/>
                <a:cs typeface="Comic Sans MS"/>
                <a:sym typeface="Comic Sans MS"/>
              </a:rPr>
              <a:t>3</a:t>
            </a:r>
            <a:endParaRPr sz="3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7" name="Google Shape;167;p24">
            <a:hlinkClick action="ppaction://hlinksldjump" r:id="rId15"/>
          </p:cNvPr>
          <p:cNvSpPr/>
          <p:nvPr/>
        </p:nvSpPr>
        <p:spPr>
          <a:xfrm>
            <a:off x="394655" y="1797162"/>
            <a:ext cx="1543200" cy="627300"/>
          </a:xfrm>
          <a:prstGeom prst="roundRect">
            <a:avLst>
              <a:gd fmla="val 16667" name="adj"/>
            </a:avLst>
          </a:prstGeom>
          <a:solidFill>
            <a:srgbClr val="00FF00"/>
          </a:solidFill>
          <a:ln cap="flat" cmpd="sng" w="114300">
            <a:solidFill>
              <a:srgbClr val="01B00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400"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endParaRPr sz="3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8" name="Google Shape;168;p24">
            <a:hlinkClick action="ppaction://hlinksldjump" r:id="rId16"/>
          </p:cNvPr>
          <p:cNvSpPr/>
          <p:nvPr/>
        </p:nvSpPr>
        <p:spPr>
          <a:xfrm>
            <a:off x="394660" y="4247301"/>
            <a:ext cx="1543200" cy="627300"/>
          </a:xfrm>
          <a:prstGeom prst="roundRect">
            <a:avLst>
              <a:gd fmla="val 16667" name="adj"/>
            </a:avLst>
          </a:prstGeom>
          <a:solidFill>
            <a:srgbClr val="00FF00"/>
          </a:solidFill>
          <a:ln cap="flat" cmpd="sng" w="114300">
            <a:solidFill>
              <a:srgbClr val="01B00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400">
                <a:latin typeface="Comic Sans MS"/>
                <a:ea typeface="Comic Sans MS"/>
                <a:cs typeface="Comic Sans MS"/>
                <a:sym typeface="Comic Sans MS"/>
              </a:rPr>
              <a:t>5</a:t>
            </a:r>
            <a:endParaRPr sz="3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9" name="Google Shape;169;p24">
            <a:hlinkClick action="ppaction://hlinksldjump" r:id="rId17"/>
          </p:cNvPr>
          <p:cNvSpPr/>
          <p:nvPr/>
        </p:nvSpPr>
        <p:spPr>
          <a:xfrm>
            <a:off x="2491042" y="3419659"/>
            <a:ext cx="1748700" cy="6174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 cap="flat" cmpd="sng" w="114300">
            <a:solidFill>
              <a:srgbClr val="B56D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400">
                <a:latin typeface="Comic Sans MS"/>
                <a:ea typeface="Comic Sans MS"/>
                <a:cs typeface="Comic Sans MS"/>
                <a:sym typeface="Comic Sans MS"/>
              </a:rPr>
              <a:t>9</a:t>
            </a:r>
            <a:endParaRPr sz="3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70" name="Google Shape;170;p24">
            <a:hlinkClick action="ppaction://hlinksldjump" r:id="rId18"/>
          </p:cNvPr>
          <p:cNvSpPr/>
          <p:nvPr/>
        </p:nvSpPr>
        <p:spPr>
          <a:xfrm>
            <a:off x="2491050" y="4252260"/>
            <a:ext cx="1748700" cy="6174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 cap="flat" cmpd="sng" w="114300">
            <a:solidFill>
              <a:srgbClr val="B56D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400">
                <a:latin typeface="Comic Sans MS"/>
                <a:ea typeface="Comic Sans MS"/>
                <a:cs typeface="Comic Sans MS"/>
                <a:sym typeface="Comic Sans MS"/>
              </a:rPr>
              <a:t>10</a:t>
            </a:r>
            <a:endParaRPr sz="3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mc:AlternateContent>
    <mc:Choice Requires="p14">
      <p:transition spd="slow" p14:dur="1500">
        <p14:flip dir="l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" name="Google Shape;175;p25"/>
          <p:cNvGraphicFramePr/>
          <p:nvPr/>
        </p:nvGraphicFramePr>
        <p:xfrm>
          <a:off x="475238" y="1488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{DA215CA7-E920-4FB8-AA54-542E5557EF1C}</a:tableStyleId>
              </a:tblPr>
              <a:tblGrid>
                <a:gridCol w="916275"/>
                <a:gridCol w="916275"/>
                <a:gridCol w="916275"/>
                <a:gridCol w="916275"/>
                <a:gridCol w="916275"/>
                <a:gridCol w="916275"/>
                <a:gridCol w="916275"/>
                <a:gridCol w="916275"/>
                <a:gridCol w="916275"/>
              </a:tblGrid>
              <a:tr h="104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76" name="Google Shape;176;p25"/>
          <p:cNvSpPr/>
          <p:nvPr/>
        </p:nvSpPr>
        <p:spPr>
          <a:xfrm>
            <a:off x="0" y="0"/>
            <a:ext cx="556800" cy="581700"/>
          </a:xfrm>
          <a:prstGeom prst="roundRect">
            <a:avLst>
              <a:gd fmla="val 16667" name="adj"/>
            </a:avLst>
          </a:prstGeom>
          <a:solidFill>
            <a:srgbClr val="00FF00"/>
          </a:solidFill>
          <a:ln cap="flat" cmpd="sng" w="114300">
            <a:solidFill>
              <a:srgbClr val="01B00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400"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endParaRPr sz="3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77" name="Google Shape;17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63100" y="449850"/>
            <a:ext cx="1398700" cy="1398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ound grey home button icon" id="178" name="Google Shape;178;p25">
            <a:hlinkClick action="ppaction://hlinksldjump"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58475" y="4149275"/>
            <a:ext cx="885525" cy="88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3" name="Google Shape;183;p26"/>
          <p:cNvGraphicFramePr/>
          <p:nvPr/>
        </p:nvGraphicFramePr>
        <p:xfrm>
          <a:off x="475238" y="1488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{DA215CA7-E920-4FB8-AA54-542E5557EF1C}</a:tableStyleId>
              </a:tblPr>
              <a:tblGrid>
                <a:gridCol w="916275"/>
                <a:gridCol w="916275"/>
                <a:gridCol w="916275"/>
                <a:gridCol w="916275"/>
                <a:gridCol w="916275"/>
                <a:gridCol w="916275"/>
                <a:gridCol w="916275"/>
                <a:gridCol w="916275"/>
                <a:gridCol w="916275"/>
              </a:tblGrid>
              <a:tr h="104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y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84" name="Google Shape;184;p26"/>
          <p:cNvSpPr/>
          <p:nvPr/>
        </p:nvSpPr>
        <p:spPr>
          <a:xfrm>
            <a:off x="0" y="0"/>
            <a:ext cx="556800" cy="581700"/>
          </a:xfrm>
          <a:prstGeom prst="roundRect">
            <a:avLst>
              <a:gd fmla="val 16667" name="adj"/>
            </a:avLst>
          </a:prstGeom>
          <a:solidFill>
            <a:srgbClr val="00FF00"/>
          </a:solidFill>
          <a:ln cap="flat" cmpd="sng" w="114300">
            <a:solidFill>
              <a:srgbClr val="01B00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400"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endParaRPr sz="3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85" name="Google Shape;185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63100" y="449850"/>
            <a:ext cx="1398700" cy="1398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ound grey home button icon" id="186" name="Google Shape;186;p26">
            <a:hlinkClick action="ppaction://hlinksldjump"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58475" y="4149275"/>
            <a:ext cx="885525" cy="88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1" name="Google Shape;191;p27"/>
          <p:cNvGraphicFramePr/>
          <p:nvPr/>
        </p:nvGraphicFramePr>
        <p:xfrm>
          <a:off x="475238" y="1792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{DA215CA7-E920-4FB8-AA54-542E5557EF1C}</a:tableStyleId>
              </a:tblPr>
              <a:tblGrid>
                <a:gridCol w="824650"/>
                <a:gridCol w="824650"/>
                <a:gridCol w="824650"/>
                <a:gridCol w="824650"/>
                <a:gridCol w="824650"/>
                <a:gridCol w="824650"/>
                <a:gridCol w="824650"/>
                <a:gridCol w="824650"/>
                <a:gridCol w="824650"/>
                <a:gridCol w="824650"/>
              </a:tblGrid>
              <a:tr h="104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2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</a:t>
                      </a:r>
                      <a:endParaRPr b="1" sz="32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2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</a:t>
                      </a:r>
                      <a:endParaRPr b="1" sz="32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2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</a:t>
                      </a:r>
                      <a:endParaRPr b="1" sz="32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2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</a:t>
                      </a:r>
                      <a:endParaRPr b="1" sz="32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2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</a:t>
                      </a:r>
                      <a:endParaRPr b="1" sz="32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2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</a:t>
                      </a:r>
                      <a:endParaRPr b="1" sz="32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2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</a:t>
                      </a:r>
                      <a:endParaRPr b="1" sz="32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2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</a:t>
                      </a:r>
                      <a:endParaRPr b="1" sz="32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2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</a:t>
                      </a:r>
                      <a:endParaRPr b="1" sz="32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2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</a:t>
                      </a:r>
                      <a:endParaRPr b="1" sz="32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2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</a:t>
                      </a:r>
                      <a:endParaRPr b="1" sz="32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2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</a:t>
                      </a:r>
                      <a:endParaRPr b="1" sz="32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2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</a:t>
                      </a:r>
                      <a:endParaRPr b="1" sz="32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2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</a:t>
                      </a:r>
                      <a:endParaRPr b="1" sz="32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2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y</a:t>
                      </a:r>
                      <a:endParaRPr b="1" sz="32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2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</a:t>
                      </a:r>
                      <a:endParaRPr b="1" sz="32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2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</a:t>
                      </a:r>
                      <a:endParaRPr b="1" sz="32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2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</a:t>
                      </a:r>
                      <a:endParaRPr b="1" sz="32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2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</a:t>
                      </a:r>
                      <a:endParaRPr b="1" sz="32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2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</a:t>
                      </a:r>
                      <a:endParaRPr b="1" sz="32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92" name="Google Shape;19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39300" y="659650"/>
            <a:ext cx="1569900" cy="156990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27"/>
          <p:cNvSpPr/>
          <p:nvPr/>
        </p:nvSpPr>
        <p:spPr>
          <a:xfrm>
            <a:off x="0" y="0"/>
            <a:ext cx="556800" cy="581700"/>
          </a:xfrm>
          <a:prstGeom prst="roundRect">
            <a:avLst>
              <a:gd fmla="val 16667" name="adj"/>
            </a:avLst>
          </a:prstGeom>
          <a:solidFill>
            <a:srgbClr val="00FF00"/>
          </a:solidFill>
          <a:ln cap="flat" cmpd="sng" w="114300">
            <a:solidFill>
              <a:srgbClr val="01B00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400">
                <a:latin typeface="Comic Sans MS"/>
                <a:ea typeface="Comic Sans MS"/>
                <a:cs typeface="Comic Sans MS"/>
                <a:sym typeface="Comic Sans MS"/>
              </a:rPr>
              <a:t>3</a:t>
            </a:r>
            <a:endParaRPr sz="3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Round grey home button icon" id="194" name="Google Shape;194;p27">
            <a:hlinkClick action="ppaction://hlinksldjump"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58475" y="4149275"/>
            <a:ext cx="885525" cy="88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med">
        <p14:prism dir="l"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9" name="Google Shape;199;p28"/>
          <p:cNvGraphicFramePr/>
          <p:nvPr/>
        </p:nvGraphicFramePr>
        <p:xfrm>
          <a:off x="1161038" y="1716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{DA215CA7-E920-4FB8-AA54-542E5557EF1C}</a:tableStyleId>
              </a:tblPr>
              <a:tblGrid>
                <a:gridCol w="824650"/>
                <a:gridCol w="824650"/>
                <a:gridCol w="824650"/>
                <a:gridCol w="824650"/>
                <a:gridCol w="824650"/>
                <a:gridCol w="824650"/>
                <a:gridCol w="824650"/>
                <a:gridCol w="824650"/>
              </a:tblGrid>
              <a:tr h="104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200" name="Google Shape;20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6500" y="583450"/>
            <a:ext cx="1569900" cy="156990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28"/>
          <p:cNvSpPr/>
          <p:nvPr/>
        </p:nvSpPr>
        <p:spPr>
          <a:xfrm>
            <a:off x="0" y="0"/>
            <a:ext cx="556800" cy="581700"/>
          </a:xfrm>
          <a:prstGeom prst="roundRect">
            <a:avLst>
              <a:gd fmla="val 16667" name="adj"/>
            </a:avLst>
          </a:prstGeom>
          <a:solidFill>
            <a:srgbClr val="00FF00"/>
          </a:solidFill>
          <a:ln cap="flat" cmpd="sng" w="114300">
            <a:solidFill>
              <a:srgbClr val="01B00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400"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  <a:endParaRPr sz="3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Round grey home button icon" id="202" name="Google Shape;202;p28">
            <a:hlinkClick action="ppaction://hlinksldjump"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58475" y="4149275"/>
            <a:ext cx="885525" cy="88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med">
        <p14:prism dir="l"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" name="Google Shape;207;p29"/>
          <p:cNvGraphicFramePr/>
          <p:nvPr/>
        </p:nvGraphicFramePr>
        <p:xfrm>
          <a:off x="475238" y="1488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{DA215CA7-E920-4FB8-AA54-542E5557EF1C}</a:tableStyleId>
              </a:tblPr>
              <a:tblGrid>
                <a:gridCol w="824650"/>
                <a:gridCol w="824650"/>
                <a:gridCol w="824650"/>
                <a:gridCol w="824650"/>
                <a:gridCol w="824650"/>
                <a:gridCol w="824650"/>
                <a:gridCol w="824650"/>
                <a:gridCol w="824650"/>
                <a:gridCol w="824650"/>
                <a:gridCol w="824650"/>
              </a:tblGrid>
              <a:tr h="104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q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208" name="Google Shape;208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63100" y="449850"/>
            <a:ext cx="1398700" cy="139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29"/>
          <p:cNvSpPr/>
          <p:nvPr/>
        </p:nvSpPr>
        <p:spPr>
          <a:xfrm>
            <a:off x="0" y="0"/>
            <a:ext cx="556800" cy="581700"/>
          </a:xfrm>
          <a:prstGeom prst="roundRect">
            <a:avLst>
              <a:gd fmla="val 16667" name="adj"/>
            </a:avLst>
          </a:prstGeom>
          <a:solidFill>
            <a:srgbClr val="00FF00"/>
          </a:solidFill>
          <a:ln cap="flat" cmpd="sng" w="114300">
            <a:solidFill>
              <a:srgbClr val="01B00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400">
                <a:latin typeface="Comic Sans MS"/>
                <a:ea typeface="Comic Sans MS"/>
                <a:cs typeface="Comic Sans MS"/>
                <a:sym typeface="Comic Sans MS"/>
              </a:rPr>
              <a:t>5</a:t>
            </a:r>
            <a:endParaRPr sz="3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Round grey home button icon" id="210" name="Google Shape;210;p29">
            <a:hlinkClick action="ppaction://hlinksldjump"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58475" y="4225475"/>
            <a:ext cx="885525" cy="88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" name="Google Shape;215;p30"/>
          <p:cNvGraphicFramePr/>
          <p:nvPr/>
        </p:nvGraphicFramePr>
        <p:xfrm>
          <a:off x="1161038" y="1640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{DA215CA7-E920-4FB8-AA54-542E5557EF1C}</a:tableStyleId>
              </a:tblPr>
              <a:tblGrid>
                <a:gridCol w="824650"/>
                <a:gridCol w="824650"/>
                <a:gridCol w="824650"/>
                <a:gridCol w="824650"/>
                <a:gridCol w="824650"/>
                <a:gridCol w="824650"/>
                <a:gridCol w="824650"/>
                <a:gridCol w="824650"/>
              </a:tblGrid>
              <a:tr h="104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216" name="Google Shape;216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0300" y="507250"/>
            <a:ext cx="1569900" cy="1569900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30"/>
          <p:cNvSpPr/>
          <p:nvPr/>
        </p:nvSpPr>
        <p:spPr>
          <a:xfrm>
            <a:off x="0" y="0"/>
            <a:ext cx="556800" cy="5817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 cap="flat" cmpd="sng" w="114300">
            <a:solidFill>
              <a:srgbClr val="B56D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400">
                <a:latin typeface="Comic Sans MS"/>
                <a:ea typeface="Comic Sans MS"/>
                <a:cs typeface="Comic Sans MS"/>
                <a:sym typeface="Comic Sans MS"/>
              </a:rPr>
              <a:t>6</a:t>
            </a:r>
            <a:endParaRPr sz="3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Round grey home button icon" id="218" name="Google Shape;218;p30">
            <a:hlinkClick action="ppaction://hlinksldjump"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58475" y="4149275"/>
            <a:ext cx="885525" cy="88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med">
        <p14:prism dir="l"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3" name="Google Shape;223;p31"/>
          <p:cNvGraphicFramePr/>
          <p:nvPr/>
        </p:nvGraphicFramePr>
        <p:xfrm>
          <a:off x="475238" y="1488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{DA215CA7-E920-4FB8-AA54-542E5557EF1C}</a:tableStyleId>
              </a:tblPr>
              <a:tblGrid>
                <a:gridCol w="916275"/>
                <a:gridCol w="916275"/>
                <a:gridCol w="916275"/>
                <a:gridCol w="916275"/>
                <a:gridCol w="916275"/>
                <a:gridCol w="916275"/>
                <a:gridCol w="916275"/>
                <a:gridCol w="916275"/>
                <a:gridCol w="916275"/>
              </a:tblGrid>
              <a:tr h="104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</a:t>
                      </a:r>
                      <a:endParaRPr b="1" sz="36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</a:t>
                      </a:r>
                      <a:endParaRPr b="1" sz="36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</a:t>
                      </a:r>
                      <a:endParaRPr b="1" sz="36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</a:t>
                      </a:r>
                      <a:endParaRPr b="1" sz="36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</a:t>
                      </a:r>
                      <a:endParaRPr b="1" sz="36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</a:t>
                      </a:r>
                      <a:endParaRPr b="1" sz="36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</a:t>
                      </a:r>
                      <a:endParaRPr b="1" sz="36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</a:t>
                      </a:r>
                      <a:endParaRPr b="1" sz="36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</a:t>
                      </a:r>
                      <a:endParaRPr b="1" sz="36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</a:t>
                      </a:r>
                      <a:endParaRPr b="1" sz="36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y</a:t>
                      </a:r>
                      <a:endParaRPr b="1" sz="36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</a:t>
                      </a:r>
                      <a:endParaRPr b="1" sz="36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</a:t>
                      </a:r>
                      <a:endParaRPr b="1" sz="36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</a:t>
                      </a:r>
                      <a:endParaRPr b="1" sz="36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</a:t>
                      </a:r>
                      <a:endParaRPr b="1" sz="36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</a:t>
                      </a:r>
                      <a:endParaRPr b="1" sz="36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</a:t>
                      </a:r>
                      <a:endParaRPr b="1" sz="36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</a:t>
                      </a:r>
                      <a:endParaRPr b="1" sz="36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24" name="Google Shape;224;p31"/>
          <p:cNvSpPr/>
          <p:nvPr/>
        </p:nvSpPr>
        <p:spPr>
          <a:xfrm>
            <a:off x="0" y="0"/>
            <a:ext cx="556800" cy="5817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 cap="flat" cmpd="sng" w="114300">
            <a:solidFill>
              <a:srgbClr val="B56D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400">
                <a:latin typeface="Comic Sans MS"/>
                <a:ea typeface="Comic Sans MS"/>
                <a:cs typeface="Comic Sans MS"/>
                <a:sym typeface="Comic Sans MS"/>
              </a:rPr>
              <a:t>7</a:t>
            </a:r>
            <a:endParaRPr sz="3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25" name="Google Shape;225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63100" y="449850"/>
            <a:ext cx="1398700" cy="1398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ound grey home button icon" id="226" name="Google Shape;226;p31">
            <a:hlinkClick action="ppaction://hlinksldjump"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58475" y="4225475"/>
            <a:ext cx="885525" cy="88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4"/>
          <p:cNvPicPr preferRelativeResize="0"/>
          <p:nvPr/>
        </p:nvPicPr>
        <p:blipFill rotWithShape="1">
          <a:blip r:embed="rId3">
            <a:alphaModFix/>
          </a:blip>
          <a:srcRect b="0" l="26779" r="18312" t="0"/>
          <a:stretch/>
        </p:blipFill>
        <p:spPr>
          <a:xfrm>
            <a:off x="6323325" y="252413"/>
            <a:ext cx="2677800" cy="463867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4"/>
          <p:cNvSpPr/>
          <p:nvPr/>
        </p:nvSpPr>
        <p:spPr>
          <a:xfrm>
            <a:off x="729100" y="980975"/>
            <a:ext cx="5103900" cy="1272600"/>
          </a:xfrm>
          <a:prstGeom prst="wedgeRoundRectCallout">
            <a:avLst>
              <a:gd fmla="val 75084" name="adj1"/>
              <a:gd fmla="val 17710" name="adj2"/>
              <a:gd fmla="val 0" name="adj3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400">
                <a:latin typeface="Comic Sans MS"/>
                <a:ea typeface="Comic Sans MS"/>
                <a:cs typeface="Comic Sans MS"/>
                <a:sym typeface="Comic Sans MS"/>
              </a:rPr>
              <a:t>Help me crack the code!</a:t>
            </a:r>
            <a:endParaRPr sz="3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7" name="Google Shape;77;p14">
            <a:hlinkClick action="ppaction://hlinkshowjump?jump=nextslide"/>
          </p:cNvPr>
          <p:cNvSpPr/>
          <p:nvPr/>
        </p:nvSpPr>
        <p:spPr>
          <a:xfrm>
            <a:off x="729100" y="3022475"/>
            <a:ext cx="2067900" cy="1458300"/>
          </a:xfrm>
          <a:prstGeom prst="roundRect">
            <a:avLst>
              <a:gd fmla="val 16667" name="adj"/>
            </a:avLst>
          </a:prstGeom>
          <a:solidFill>
            <a:srgbClr val="0000FF"/>
          </a:solidFill>
          <a:ln cap="flat" cmpd="sng" w="114300">
            <a:solidFill>
              <a:srgbClr val="0000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latin typeface="Comic Sans MS"/>
                <a:ea typeface="Comic Sans MS"/>
                <a:cs typeface="Comic Sans MS"/>
                <a:sym typeface="Comic Sans MS"/>
              </a:rPr>
              <a:t>Rules</a:t>
            </a:r>
            <a:endParaRPr sz="3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8" name="Google Shape;78;p14">
            <a:hlinkClick action="ppaction://hlinksldjump" r:id="rId4"/>
          </p:cNvPr>
          <p:cNvSpPr/>
          <p:nvPr/>
        </p:nvSpPr>
        <p:spPr>
          <a:xfrm>
            <a:off x="3526213" y="3022475"/>
            <a:ext cx="2067900" cy="14583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114300">
            <a:solidFill>
              <a:srgbClr val="ADAD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latin typeface="Comic Sans MS"/>
                <a:ea typeface="Comic Sans MS"/>
                <a:cs typeface="Comic Sans MS"/>
                <a:sym typeface="Comic Sans MS"/>
              </a:rPr>
              <a:t>start</a:t>
            </a:r>
            <a:endParaRPr sz="3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1" name="Google Shape;231;p32"/>
          <p:cNvGraphicFramePr/>
          <p:nvPr/>
        </p:nvGraphicFramePr>
        <p:xfrm>
          <a:off x="1084838" y="1488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{DA215CA7-E920-4FB8-AA54-542E5557EF1C}</a:tableStyleId>
              </a:tblPr>
              <a:tblGrid>
                <a:gridCol w="814475"/>
                <a:gridCol w="814475"/>
                <a:gridCol w="814475"/>
                <a:gridCol w="814475"/>
                <a:gridCol w="814475"/>
                <a:gridCol w="814475"/>
                <a:gridCol w="814475"/>
                <a:gridCol w="814475"/>
                <a:gridCol w="814475"/>
              </a:tblGrid>
              <a:tr h="104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32" name="Google Shape;232;p32"/>
          <p:cNvSpPr/>
          <p:nvPr/>
        </p:nvSpPr>
        <p:spPr>
          <a:xfrm>
            <a:off x="0" y="0"/>
            <a:ext cx="556800" cy="5817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 cap="flat" cmpd="sng" w="114300">
            <a:solidFill>
              <a:srgbClr val="B56D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400">
                <a:latin typeface="Comic Sans MS"/>
                <a:ea typeface="Comic Sans MS"/>
                <a:cs typeface="Comic Sans MS"/>
                <a:sym typeface="Comic Sans MS"/>
              </a:rPr>
              <a:t>8</a:t>
            </a:r>
            <a:endParaRPr sz="3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33" name="Google Shape;233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6500" y="449850"/>
            <a:ext cx="1398700" cy="1398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ound grey home button icon" id="234" name="Google Shape;234;p32">
            <a:hlinkClick action="ppaction://hlinksldjump"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58475" y="4149275"/>
            <a:ext cx="885525" cy="88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9" name="Google Shape;239;p33"/>
          <p:cNvGraphicFramePr/>
          <p:nvPr/>
        </p:nvGraphicFramePr>
        <p:xfrm>
          <a:off x="475238" y="1488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{DA215CA7-E920-4FB8-AA54-542E5557EF1C}</a:tableStyleId>
              </a:tblPr>
              <a:tblGrid>
                <a:gridCol w="916275"/>
                <a:gridCol w="916275"/>
                <a:gridCol w="916275"/>
                <a:gridCol w="916275"/>
                <a:gridCol w="916275"/>
                <a:gridCol w="916275"/>
                <a:gridCol w="916275"/>
                <a:gridCol w="916275"/>
                <a:gridCol w="916275"/>
              </a:tblGrid>
              <a:tr h="104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40" name="Google Shape;240;p33"/>
          <p:cNvSpPr/>
          <p:nvPr/>
        </p:nvSpPr>
        <p:spPr>
          <a:xfrm>
            <a:off x="0" y="0"/>
            <a:ext cx="556800" cy="5817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 cap="flat" cmpd="sng" w="114300">
            <a:solidFill>
              <a:srgbClr val="B56D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400">
                <a:latin typeface="Comic Sans MS"/>
                <a:ea typeface="Comic Sans MS"/>
                <a:cs typeface="Comic Sans MS"/>
                <a:sym typeface="Comic Sans MS"/>
              </a:rPr>
              <a:t>9</a:t>
            </a:r>
            <a:endParaRPr sz="3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41" name="Google Shape;241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63100" y="449850"/>
            <a:ext cx="1398700" cy="1398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ound grey home button icon" id="242" name="Google Shape;242;p33">
            <a:hlinkClick action="ppaction://hlinksldjump"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58475" y="4149275"/>
            <a:ext cx="885525" cy="88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" name="Google Shape;247;p34"/>
          <p:cNvGraphicFramePr/>
          <p:nvPr/>
        </p:nvGraphicFramePr>
        <p:xfrm>
          <a:off x="1084838" y="1488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{DA215CA7-E920-4FB8-AA54-542E5557EF1C}</a:tableStyleId>
              </a:tblPr>
              <a:tblGrid>
                <a:gridCol w="916275"/>
                <a:gridCol w="916275"/>
                <a:gridCol w="916275"/>
                <a:gridCol w="916275"/>
                <a:gridCol w="916275"/>
                <a:gridCol w="916275"/>
                <a:gridCol w="916275"/>
                <a:gridCol w="916275"/>
              </a:tblGrid>
              <a:tr h="104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y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y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48" name="Google Shape;248;p34"/>
          <p:cNvSpPr/>
          <p:nvPr/>
        </p:nvSpPr>
        <p:spPr>
          <a:xfrm>
            <a:off x="0" y="0"/>
            <a:ext cx="649500" cy="5817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 cap="flat" cmpd="sng" w="114300">
            <a:solidFill>
              <a:srgbClr val="B56D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2800">
                <a:latin typeface="Comic Sans MS"/>
                <a:ea typeface="Comic Sans MS"/>
                <a:cs typeface="Comic Sans MS"/>
                <a:sym typeface="Comic Sans MS"/>
              </a:rPr>
              <a:t>10</a:t>
            </a:r>
            <a:endParaRPr sz="2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49" name="Google Shape;249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6500" y="449850"/>
            <a:ext cx="1398700" cy="1398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ound grey home button icon" id="250" name="Google Shape;250;p34">
            <a:hlinkClick action="ppaction://hlinksldjump"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58475" y="4149275"/>
            <a:ext cx="885525" cy="88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5" name="Google Shape;255;p35"/>
          <p:cNvGraphicFramePr/>
          <p:nvPr/>
        </p:nvGraphicFramePr>
        <p:xfrm>
          <a:off x="1618238" y="1488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{DA215CA7-E920-4FB8-AA54-542E5557EF1C}</a:tableStyleId>
              </a:tblPr>
              <a:tblGrid>
                <a:gridCol w="916275"/>
                <a:gridCol w="916275"/>
                <a:gridCol w="916275"/>
                <a:gridCol w="916275"/>
                <a:gridCol w="916275"/>
                <a:gridCol w="916275"/>
                <a:gridCol w="916275"/>
              </a:tblGrid>
              <a:tr h="104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y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56" name="Google Shape;256;p35"/>
          <p:cNvSpPr/>
          <p:nvPr/>
        </p:nvSpPr>
        <p:spPr>
          <a:xfrm>
            <a:off x="0" y="0"/>
            <a:ext cx="556800" cy="5817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14300">
            <a:solidFill>
              <a:srgbClr val="CB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2700">
                <a:latin typeface="Comic Sans MS"/>
                <a:ea typeface="Comic Sans MS"/>
                <a:cs typeface="Comic Sans MS"/>
                <a:sym typeface="Comic Sans MS"/>
              </a:rPr>
              <a:t>11</a:t>
            </a:r>
            <a:endParaRPr sz="27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57" name="Google Shape;257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3700" y="449850"/>
            <a:ext cx="1398700" cy="1398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ound grey home button icon" id="258" name="Google Shape;258;p35">
            <a:hlinkClick action="ppaction://hlinksldjump"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58475" y="4149275"/>
            <a:ext cx="885525" cy="88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3" name="Google Shape;263;p36"/>
          <p:cNvGraphicFramePr/>
          <p:nvPr/>
        </p:nvGraphicFramePr>
        <p:xfrm>
          <a:off x="1618238" y="1488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{DA215CA7-E920-4FB8-AA54-542E5557EF1C}</a:tableStyleId>
              </a:tblPr>
              <a:tblGrid>
                <a:gridCol w="916275"/>
                <a:gridCol w="916275"/>
                <a:gridCol w="916275"/>
                <a:gridCol w="916275"/>
                <a:gridCol w="916275"/>
                <a:gridCol w="916275"/>
                <a:gridCol w="916275"/>
              </a:tblGrid>
              <a:tr h="104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y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64" name="Google Shape;264;p36"/>
          <p:cNvSpPr/>
          <p:nvPr/>
        </p:nvSpPr>
        <p:spPr>
          <a:xfrm>
            <a:off x="0" y="0"/>
            <a:ext cx="556800" cy="5817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14300">
            <a:solidFill>
              <a:srgbClr val="CB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2100">
                <a:latin typeface="Comic Sans MS"/>
                <a:ea typeface="Comic Sans MS"/>
                <a:cs typeface="Comic Sans MS"/>
                <a:sym typeface="Comic Sans MS"/>
              </a:rPr>
              <a:t>12</a:t>
            </a:r>
            <a:endParaRPr sz="21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65" name="Google Shape;265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3700" y="449850"/>
            <a:ext cx="1398700" cy="1398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ound grey home button icon" id="266" name="Google Shape;266;p36">
            <a:hlinkClick action="ppaction://hlinksldjump"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58475" y="4225475"/>
            <a:ext cx="885525" cy="88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1" name="Google Shape;271;p37"/>
          <p:cNvGraphicFramePr/>
          <p:nvPr/>
        </p:nvGraphicFramePr>
        <p:xfrm>
          <a:off x="1618238" y="1488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{DA215CA7-E920-4FB8-AA54-542E5557EF1C}</a:tableStyleId>
              </a:tblPr>
              <a:tblGrid>
                <a:gridCol w="801750"/>
                <a:gridCol w="801750"/>
                <a:gridCol w="801750"/>
                <a:gridCol w="801750"/>
                <a:gridCol w="801750"/>
                <a:gridCol w="801750"/>
                <a:gridCol w="801750"/>
                <a:gridCol w="801750"/>
              </a:tblGrid>
              <a:tr h="104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4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</a:t>
                      </a:r>
                      <a:endParaRPr b="1" sz="34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72" name="Google Shape;272;p37"/>
          <p:cNvSpPr/>
          <p:nvPr/>
        </p:nvSpPr>
        <p:spPr>
          <a:xfrm>
            <a:off x="0" y="0"/>
            <a:ext cx="556800" cy="5817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114300">
            <a:solidFill>
              <a:srgbClr val="CB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2100">
                <a:latin typeface="Comic Sans MS"/>
                <a:ea typeface="Comic Sans MS"/>
                <a:cs typeface="Comic Sans MS"/>
                <a:sym typeface="Comic Sans MS"/>
              </a:rPr>
              <a:t>13</a:t>
            </a:r>
            <a:endParaRPr sz="21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73" name="Google Shape;273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3700" y="449850"/>
            <a:ext cx="1398700" cy="1398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ound grey home button icon" id="274" name="Google Shape;274;p37">
            <a:hlinkClick action="ppaction://hlinksldjump"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58475" y="4149275"/>
            <a:ext cx="885525" cy="88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9" name="Google Shape;279;p38"/>
          <p:cNvGraphicFramePr/>
          <p:nvPr/>
        </p:nvGraphicFramePr>
        <p:xfrm>
          <a:off x="2227838" y="1640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{DA215CA7-E920-4FB8-AA54-542E5557EF1C}</a:tableStyleId>
              </a:tblPr>
              <a:tblGrid>
                <a:gridCol w="824650"/>
                <a:gridCol w="824650"/>
                <a:gridCol w="824650"/>
                <a:gridCol w="824650"/>
                <a:gridCol w="824650"/>
                <a:gridCol w="824650"/>
              </a:tblGrid>
              <a:tr h="104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y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280" name="Google Shape;280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7100" y="507250"/>
            <a:ext cx="1569900" cy="1569900"/>
          </a:xfrm>
          <a:prstGeom prst="rect">
            <a:avLst/>
          </a:prstGeom>
          <a:noFill/>
          <a:ln>
            <a:noFill/>
          </a:ln>
        </p:spPr>
      </p:pic>
      <p:sp>
        <p:nvSpPr>
          <p:cNvPr id="281" name="Google Shape;281;p38"/>
          <p:cNvSpPr/>
          <p:nvPr/>
        </p:nvSpPr>
        <p:spPr>
          <a:xfrm>
            <a:off x="6000" y="56650"/>
            <a:ext cx="670200" cy="5607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14300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14</a:t>
            </a:r>
            <a:endParaRPr sz="300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Round grey home button icon" id="282" name="Google Shape;282;p38">
            <a:hlinkClick action="ppaction://hlinksldjump"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58475" y="4149275"/>
            <a:ext cx="885525" cy="88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" name="Google Shape;287;p39"/>
          <p:cNvGraphicFramePr/>
          <p:nvPr/>
        </p:nvGraphicFramePr>
        <p:xfrm>
          <a:off x="2227838" y="1640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{DA215CA7-E920-4FB8-AA54-542E5557EF1C}</a:tableStyleId>
              </a:tblPr>
              <a:tblGrid>
                <a:gridCol w="824650"/>
                <a:gridCol w="824650"/>
                <a:gridCol w="824650"/>
                <a:gridCol w="824650"/>
                <a:gridCol w="824650"/>
                <a:gridCol w="824650"/>
              </a:tblGrid>
              <a:tr h="104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288" name="Google Shape;288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7100" y="507250"/>
            <a:ext cx="1569900" cy="1569900"/>
          </a:xfrm>
          <a:prstGeom prst="rect">
            <a:avLst/>
          </a:prstGeom>
          <a:noFill/>
          <a:ln>
            <a:noFill/>
          </a:ln>
        </p:spPr>
      </p:pic>
      <p:sp>
        <p:nvSpPr>
          <p:cNvPr id="289" name="Google Shape;289;p39"/>
          <p:cNvSpPr/>
          <p:nvPr/>
        </p:nvSpPr>
        <p:spPr>
          <a:xfrm>
            <a:off x="6000" y="56650"/>
            <a:ext cx="670200" cy="5607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14300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15</a:t>
            </a:r>
            <a:endParaRPr sz="300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Round grey home button icon" id="290" name="Google Shape;290;p39">
            <a:hlinkClick action="ppaction://hlinksldjump"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58475" y="4149275"/>
            <a:ext cx="885525" cy="88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5" name="Google Shape;295;p40"/>
          <p:cNvGraphicFramePr/>
          <p:nvPr/>
        </p:nvGraphicFramePr>
        <p:xfrm>
          <a:off x="2227838" y="1640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{DA215CA7-E920-4FB8-AA54-542E5557EF1C}</a:tableStyleId>
              </a:tblPr>
              <a:tblGrid>
                <a:gridCol w="824650"/>
                <a:gridCol w="824650"/>
                <a:gridCol w="824650"/>
                <a:gridCol w="824650"/>
                <a:gridCol w="824650"/>
                <a:gridCol w="824650"/>
              </a:tblGrid>
              <a:tr h="104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q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36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</a:t>
                      </a:r>
                      <a:endParaRPr b="1" sz="36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296" name="Google Shape;296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7100" y="507250"/>
            <a:ext cx="1569900" cy="1569900"/>
          </a:xfrm>
          <a:prstGeom prst="rect">
            <a:avLst/>
          </a:prstGeom>
          <a:noFill/>
          <a:ln>
            <a:noFill/>
          </a:ln>
        </p:spPr>
      </p:pic>
      <p:sp>
        <p:nvSpPr>
          <p:cNvPr id="297" name="Google Shape;297;p40"/>
          <p:cNvSpPr/>
          <p:nvPr/>
        </p:nvSpPr>
        <p:spPr>
          <a:xfrm>
            <a:off x="5999" y="56650"/>
            <a:ext cx="466800" cy="5607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14300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4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9</a:t>
            </a:r>
            <a:endParaRPr sz="340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98" name="Google Shape;298;p40"/>
          <p:cNvSpPr/>
          <p:nvPr/>
        </p:nvSpPr>
        <p:spPr>
          <a:xfrm>
            <a:off x="6000" y="56650"/>
            <a:ext cx="670200" cy="5607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14300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16</a:t>
            </a:r>
            <a:endParaRPr sz="300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Round grey home button icon" id="299" name="Google Shape;299;p40">
            <a:hlinkClick action="ppaction://hlinksldjump"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58475" y="4149275"/>
            <a:ext cx="885525" cy="88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/>
        </p:nvSpPr>
        <p:spPr>
          <a:xfrm>
            <a:off x="3234575" y="-76200"/>
            <a:ext cx="2425800" cy="10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5700" u="sng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Rules</a:t>
            </a:r>
            <a:endParaRPr sz="5700" u="sng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4" name="Google Shape;84;p15"/>
          <p:cNvSpPr txBox="1"/>
          <p:nvPr/>
        </p:nvSpPr>
        <p:spPr>
          <a:xfrm>
            <a:off x="144300" y="1050625"/>
            <a:ext cx="8855400" cy="13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69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Comic Sans MS"/>
              <a:buChar char="-"/>
            </a:pPr>
            <a:r>
              <a:rPr lang="ja" sz="3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Find the </a:t>
            </a:r>
            <a:r>
              <a:rPr lang="ja" sz="380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hidden words</a:t>
            </a:r>
            <a:r>
              <a:rPr lang="ja" sz="3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in the random letters.</a:t>
            </a:r>
            <a:endParaRPr sz="38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5" name="Google Shape;85;p15"/>
          <p:cNvSpPr txBox="1"/>
          <p:nvPr/>
        </p:nvSpPr>
        <p:spPr>
          <a:xfrm>
            <a:off x="144300" y="2574625"/>
            <a:ext cx="89997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69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Comic Sans MS"/>
              <a:buChar char="-"/>
            </a:pPr>
            <a:r>
              <a:rPr lang="ja" sz="3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word with the </a:t>
            </a:r>
            <a:r>
              <a:rPr lang="ja" sz="380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most letters</a:t>
            </a:r>
            <a:r>
              <a:rPr lang="ja" sz="3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wins.</a:t>
            </a:r>
            <a:endParaRPr sz="38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6" name="Google Shape;86;p15"/>
          <p:cNvSpPr txBox="1"/>
          <p:nvPr/>
        </p:nvSpPr>
        <p:spPr>
          <a:xfrm>
            <a:off x="68100" y="3717625"/>
            <a:ext cx="88554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69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Comic Sans MS"/>
              <a:buChar char="-"/>
            </a:pPr>
            <a:r>
              <a:rPr lang="ja" sz="3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 </a:t>
            </a:r>
            <a:r>
              <a:rPr b="1" lang="ja" sz="3800" u="sng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have to</a:t>
            </a:r>
            <a:r>
              <a:rPr lang="ja" sz="3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to use it in a sentence.</a:t>
            </a:r>
            <a:endParaRPr sz="38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med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/>
        </p:nvSpPr>
        <p:spPr>
          <a:xfrm>
            <a:off x="1363500" y="974425"/>
            <a:ext cx="6841800" cy="31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69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Comic Sans MS"/>
              <a:buChar char="-"/>
            </a:pPr>
            <a:r>
              <a:rPr lang="ja" sz="380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 point</a:t>
            </a:r>
            <a:r>
              <a:rPr lang="ja" sz="3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for every letter</a:t>
            </a:r>
            <a:endParaRPr sz="38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469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Comic Sans MS"/>
              <a:buChar char="-"/>
            </a:pPr>
            <a:r>
              <a:rPr lang="ja" sz="380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5 points</a:t>
            </a:r>
            <a:r>
              <a:rPr lang="ja" sz="3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for the sentence</a:t>
            </a:r>
            <a:endParaRPr sz="38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469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Comic Sans MS"/>
              <a:buChar char="-"/>
            </a:pPr>
            <a:r>
              <a:rPr lang="ja" sz="3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No sentence = </a:t>
            </a:r>
            <a:r>
              <a:rPr b="1" lang="ja" sz="38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0 points</a:t>
            </a:r>
            <a:r>
              <a:rPr lang="ja" sz="38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!</a:t>
            </a:r>
            <a:endParaRPr sz="380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med"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/>
        </p:nvSpPr>
        <p:spPr>
          <a:xfrm>
            <a:off x="2923000" y="-76200"/>
            <a:ext cx="3208200" cy="10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5700" u="sng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Example</a:t>
            </a:r>
            <a:endParaRPr sz="5700" u="sng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7" name="Google Shape;97;p17"/>
          <p:cNvSpPr/>
          <p:nvPr/>
        </p:nvSpPr>
        <p:spPr>
          <a:xfrm>
            <a:off x="2017625" y="2850125"/>
            <a:ext cx="3526200" cy="1895700"/>
          </a:xfrm>
          <a:prstGeom prst="wedgeRoundRectCallout">
            <a:avLst>
              <a:gd fmla="val 73234" name="adj1"/>
              <a:gd fmla="val 15734" name="adj2"/>
              <a:gd fmla="val 0" name="adj3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38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</a:t>
            </a:r>
            <a:r>
              <a:rPr lang="ja" sz="38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 you spot the hidden words?</a:t>
            </a:r>
            <a:endParaRPr sz="38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lt1"/>
              </a:solidFill>
            </a:endParaRPr>
          </a:p>
        </p:txBody>
      </p:sp>
      <p:pic>
        <p:nvPicPr>
          <p:cNvPr id="98" name="Google Shape;98;p17"/>
          <p:cNvPicPr preferRelativeResize="0"/>
          <p:nvPr/>
        </p:nvPicPr>
        <p:blipFill rotWithShape="1">
          <a:blip r:embed="rId3">
            <a:alphaModFix/>
          </a:blip>
          <a:srcRect b="44422" l="26779" r="18312" t="0"/>
          <a:stretch/>
        </p:blipFill>
        <p:spPr>
          <a:xfrm>
            <a:off x="5965400" y="2535700"/>
            <a:ext cx="2677800" cy="25780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9" name="Google Shape;99;p17"/>
          <p:cNvGraphicFramePr/>
          <p:nvPr/>
        </p:nvGraphicFramePr>
        <p:xfrm>
          <a:off x="952538" y="1348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{DA215CA7-E920-4FB8-AA54-542E5557EF1C}</a:tableStyleId>
              </a:tblPr>
              <a:tblGrid>
                <a:gridCol w="804325"/>
                <a:gridCol w="804325"/>
                <a:gridCol w="804325"/>
                <a:gridCol w="804325"/>
                <a:gridCol w="804325"/>
                <a:gridCol w="804325"/>
                <a:gridCol w="804325"/>
                <a:gridCol w="804325"/>
                <a:gridCol w="804325"/>
              </a:tblGrid>
              <a:tr h="7076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076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/>
        </p:nvSpPr>
        <p:spPr>
          <a:xfrm>
            <a:off x="2923000" y="-76200"/>
            <a:ext cx="3208200" cy="10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5700" u="sng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Example</a:t>
            </a:r>
            <a:endParaRPr sz="5700" u="sng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aphicFrame>
        <p:nvGraphicFramePr>
          <p:cNvPr id="105" name="Google Shape;105;p18"/>
          <p:cNvGraphicFramePr/>
          <p:nvPr/>
        </p:nvGraphicFramePr>
        <p:xfrm>
          <a:off x="952538" y="1348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{DA215CA7-E920-4FB8-AA54-542E5557EF1C}</a:tableStyleId>
              </a:tblPr>
              <a:tblGrid>
                <a:gridCol w="804325"/>
                <a:gridCol w="804325"/>
                <a:gridCol w="804325"/>
                <a:gridCol w="804325"/>
                <a:gridCol w="804325"/>
                <a:gridCol w="804325"/>
                <a:gridCol w="804325"/>
                <a:gridCol w="804325"/>
                <a:gridCol w="804325"/>
              </a:tblGrid>
              <a:tr h="7076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076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6" name="Google Shape;106;p18"/>
          <p:cNvSpPr txBox="1"/>
          <p:nvPr/>
        </p:nvSpPr>
        <p:spPr>
          <a:xfrm>
            <a:off x="2913100" y="3105350"/>
            <a:ext cx="3380400" cy="12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690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</a:t>
            </a:r>
            <a:endParaRPr sz="6900">
              <a:solidFill>
                <a:srgbClr val="FF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aphicFrame>
        <p:nvGraphicFramePr>
          <p:cNvPr id="107" name="Google Shape;107;p18"/>
          <p:cNvGraphicFramePr/>
          <p:nvPr/>
        </p:nvGraphicFramePr>
        <p:xfrm>
          <a:off x="952538" y="1348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{DA215CA7-E920-4FB8-AA54-542E5557EF1C}</a:tableStyleId>
              </a:tblPr>
              <a:tblGrid>
                <a:gridCol w="804325"/>
                <a:gridCol w="804325"/>
                <a:gridCol w="804325"/>
                <a:gridCol w="804325"/>
                <a:gridCol w="804325"/>
                <a:gridCol w="804325"/>
                <a:gridCol w="804325"/>
                <a:gridCol w="804325"/>
                <a:gridCol w="804325"/>
              </a:tblGrid>
              <a:tr h="7076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</a:t>
                      </a:r>
                      <a:endParaRPr b="1" sz="27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</a:t>
                      </a:r>
                      <a:endParaRPr b="1" sz="27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</a:t>
                      </a:r>
                      <a:endParaRPr b="1" sz="27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</a:t>
                      </a:r>
                      <a:endParaRPr b="1" sz="27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076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</a:t>
                      </a:r>
                      <a:endParaRPr b="1" sz="27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</a:t>
                      </a:r>
                      <a:endParaRPr b="1" sz="27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8" name="Google Shape;108;p18"/>
          <p:cNvSpPr txBox="1"/>
          <p:nvPr/>
        </p:nvSpPr>
        <p:spPr>
          <a:xfrm>
            <a:off x="3217900" y="4172150"/>
            <a:ext cx="22107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380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6 points</a:t>
            </a:r>
            <a:endParaRPr sz="3800">
              <a:solidFill>
                <a:srgbClr val="00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/>
          <p:nvPr/>
        </p:nvSpPr>
        <p:spPr>
          <a:xfrm>
            <a:off x="2923000" y="-76200"/>
            <a:ext cx="3208200" cy="10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5700" u="sng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Example</a:t>
            </a:r>
            <a:endParaRPr sz="5700" u="sng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aphicFrame>
        <p:nvGraphicFramePr>
          <p:cNvPr id="114" name="Google Shape;114;p19"/>
          <p:cNvGraphicFramePr/>
          <p:nvPr/>
        </p:nvGraphicFramePr>
        <p:xfrm>
          <a:off x="952538" y="1348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{DA215CA7-E920-4FB8-AA54-542E5557EF1C}</a:tableStyleId>
              </a:tblPr>
              <a:tblGrid>
                <a:gridCol w="804325"/>
                <a:gridCol w="804325"/>
                <a:gridCol w="804325"/>
                <a:gridCol w="804325"/>
                <a:gridCol w="804325"/>
                <a:gridCol w="804325"/>
                <a:gridCol w="804325"/>
                <a:gridCol w="804325"/>
                <a:gridCol w="804325"/>
              </a:tblGrid>
              <a:tr h="7076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076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FF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</a:t>
                      </a:r>
                      <a:endParaRPr b="1" sz="2700">
                        <a:solidFill>
                          <a:srgbClr val="FFFFFF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15" name="Google Shape;115;p19"/>
          <p:cNvGraphicFramePr/>
          <p:nvPr/>
        </p:nvGraphicFramePr>
        <p:xfrm>
          <a:off x="952538" y="1348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{DA215CA7-E920-4FB8-AA54-542E5557EF1C}</a:tableStyleId>
              </a:tblPr>
              <a:tblGrid>
                <a:gridCol w="804325"/>
                <a:gridCol w="804325"/>
                <a:gridCol w="804325"/>
                <a:gridCol w="804325"/>
                <a:gridCol w="804325"/>
                <a:gridCol w="804325"/>
                <a:gridCol w="804325"/>
                <a:gridCol w="804325"/>
                <a:gridCol w="804325"/>
              </a:tblGrid>
              <a:tr h="7076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</a:t>
                      </a:r>
                      <a:endParaRPr b="1" sz="27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</a:t>
                      </a:r>
                      <a:endParaRPr b="1" sz="27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</a:t>
                      </a:r>
                      <a:endParaRPr b="1" sz="27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</a:t>
                      </a:r>
                      <a:endParaRPr b="1" sz="27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</a:t>
                      </a:r>
                      <a:endParaRPr b="1" sz="27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</a:t>
                      </a:r>
                      <a:endParaRPr b="1" sz="27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</a:t>
                      </a:r>
                      <a:endParaRPr b="1" sz="27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</a:t>
                      </a:r>
                      <a:endParaRPr b="1" sz="27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</a:t>
                      </a:r>
                      <a:endParaRPr b="1" sz="27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076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</a:t>
                      </a:r>
                      <a:endParaRPr b="1" sz="27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</a:t>
                      </a:r>
                      <a:endParaRPr b="1" sz="27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</a:t>
                      </a:r>
                      <a:endParaRPr b="1" sz="27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</a:t>
                      </a:r>
                      <a:endParaRPr b="1" sz="27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</a:t>
                      </a:r>
                      <a:endParaRPr b="1" sz="27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</a:t>
                      </a:r>
                      <a:endParaRPr b="1" sz="27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</a:t>
                      </a:r>
                      <a:endParaRPr b="1" sz="27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</a:t>
                      </a:r>
                      <a:endParaRPr b="1" sz="27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2700">
                          <a:solidFill>
                            <a:srgbClr val="FFFF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</a:t>
                      </a:r>
                      <a:endParaRPr b="1" sz="27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6" name="Google Shape;116;p19"/>
          <p:cNvSpPr txBox="1"/>
          <p:nvPr/>
        </p:nvSpPr>
        <p:spPr>
          <a:xfrm>
            <a:off x="1853150" y="2983000"/>
            <a:ext cx="5461800" cy="12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690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watermelons</a:t>
            </a:r>
            <a:endParaRPr sz="6900">
              <a:solidFill>
                <a:srgbClr val="FF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7" name="Google Shape;117;p19"/>
          <p:cNvSpPr txBox="1"/>
          <p:nvPr/>
        </p:nvSpPr>
        <p:spPr>
          <a:xfrm>
            <a:off x="3141700" y="4172150"/>
            <a:ext cx="22107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380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11</a:t>
            </a:r>
            <a:r>
              <a:rPr lang="ja" sz="380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points</a:t>
            </a:r>
            <a:endParaRPr sz="3800">
              <a:solidFill>
                <a:srgbClr val="00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20"/>
          <p:cNvPicPr preferRelativeResize="0"/>
          <p:nvPr/>
        </p:nvPicPr>
        <p:blipFill rotWithShape="1">
          <a:blip r:embed="rId3">
            <a:alphaModFix/>
          </a:blip>
          <a:srcRect b="17498" l="26779" r="18312" t="0"/>
          <a:stretch/>
        </p:blipFill>
        <p:spPr>
          <a:xfrm>
            <a:off x="6270200" y="1316500"/>
            <a:ext cx="2677800" cy="3826999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0"/>
          <p:cNvSpPr txBox="1"/>
          <p:nvPr/>
        </p:nvSpPr>
        <p:spPr>
          <a:xfrm>
            <a:off x="5275300" y="438350"/>
            <a:ext cx="16206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270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5 points</a:t>
            </a:r>
            <a:endParaRPr sz="2700">
              <a:solidFill>
                <a:srgbClr val="00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4" name="Google Shape;124;p20"/>
          <p:cNvSpPr/>
          <p:nvPr/>
        </p:nvSpPr>
        <p:spPr>
          <a:xfrm>
            <a:off x="225350" y="2721000"/>
            <a:ext cx="4964400" cy="1971600"/>
          </a:xfrm>
          <a:prstGeom prst="wedgeRoundRectCallout">
            <a:avLst>
              <a:gd fmla="val 81913" name="adj1"/>
              <a:gd fmla="val -27986" name="adj2"/>
              <a:gd fmla="val 0" name="adj3"/>
            </a:avLst>
          </a:prstGeom>
          <a:solidFill>
            <a:schemeClr val="dk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0"/>
          <p:cNvSpPr txBox="1"/>
          <p:nvPr/>
        </p:nvSpPr>
        <p:spPr>
          <a:xfrm>
            <a:off x="453950" y="2763050"/>
            <a:ext cx="4563600" cy="18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37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My favorite _______ are soccer and tennis.</a:t>
            </a:r>
            <a:endParaRPr sz="37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6" name="Google Shape;126;p20"/>
          <p:cNvSpPr txBox="1"/>
          <p:nvPr/>
        </p:nvSpPr>
        <p:spPr>
          <a:xfrm>
            <a:off x="5199100" y="3867350"/>
            <a:ext cx="16206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270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5 points</a:t>
            </a:r>
            <a:endParaRPr sz="2700">
              <a:solidFill>
                <a:srgbClr val="00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7" name="Google Shape;127;p20"/>
          <p:cNvSpPr txBox="1"/>
          <p:nvPr/>
        </p:nvSpPr>
        <p:spPr>
          <a:xfrm>
            <a:off x="583275" y="3134925"/>
            <a:ext cx="2890500" cy="9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470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sports</a:t>
            </a:r>
            <a:endParaRPr sz="4700">
              <a:solidFill>
                <a:srgbClr val="FF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128" name="Google Shape;128;p20"/>
          <p:cNvGrpSpPr/>
          <p:nvPr/>
        </p:nvGrpSpPr>
        <p:grpSpPr>
          <a:xfrm>
            <a:off x="301550" y="218580"/>
            <a:ext cx="5020825" cy="2506916"/>
            <a:chOff x="-993850" y="218575"/>
            <a:chExt cx="5020825" cy="2273641"/>
          </a:xfrm>
        </p:grpSpPr>
        <p:sp>
          <p:nvSpPr>
            <p:cNvPr id="129" name="Google Shape;129;p20"/>
            <p:cNvSpPr/>
            <p:nvPr/>
          </p:nvSpPr>
          <p:spPr>
            <a:xfrm>
              <a:off x="-993850" y="218575"/>
              <a:ext cx="4964400" cy="1855800"/>
            </a:xfrm>
            <a:prstGeom prst="wedgeRoundRectCallout">
              <a:avLst>
                <a:gd fmla="val 74770" name="adj1"/>
                <a:gd fmla="val 68889" name="adj2"/>
                <a:gd fmla="val 0" name="adj3"/>
              </a:avLst>
            </a:prstGeom>
            <a:solidFill>
              <a:schemeClr val="dk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20"/>
            <p:cNvSpPr txBox="1"/>
            <p:nvPr/>
          </p:nvSpPr>
          <p:spPr>
            <a:xfrm>
              <a:off x="-937425" y="314516"/>
              <a:ext cx="4964400" cy="217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" sz="3600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I like to eat_____________ on the weekend.</a:t>
              </a:r>
              <a:endParaRPr sz="36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6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  <p:sp>
        <p:nvSpPr>
          <p:cNvPr id="131" name="Google Shape;131;p20"/>
          <p:cNvSpPr txBox="1"/>
          <p:nvPr/>
        </p:nvSpPr>
        <p:spPr>
          <a:xfrm>
            <a:off x="1289800" y="620325"/>
            <a:ext cx="4221300" cy="9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470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watermelons</a:t>
            </a:r>
            <a:endParaRPr sz="4700">
              <a:solidFill>
                <a:srgbClr val="FF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21"/>
          <p:cNvPicPr preferRelativeResize="0"/>
          <p:nvPr/>
        </p:nvPicPr>
        <p:blipFill rotWithShape="1">
          <a:blip r:embed="rId3">
            <a:alphaModFix/>
          </a:blip>
          <a:srcRect b="0" l="26779" r="18312" t="0"/>
          <a:stretch/>
        </p:blipFill>
        <p:spPr>
          <a:xfrm>
            <a:off x="6323325" y="252413"/>
            <a:ext cx="2677800" cy="463867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1"/>
          <p:cNvSpPr/>
          <p:nvPr/>
        </p:nvSpPr>
        <p:spPr>
          <a:xfrm>
            <a:off x="1617275" y="980975"/>
            <a:ext cx="4215600" cy="2903100"/>
          </a:xfrm>
          <a:prstGeom prst="wedgeRoundRectCallout">
            <a:avLst>
              <a:gd fmla="val 74527" name="adj1"/>
              <a:gd fmla="val -23059" name="adj2"/>
              <a:gd fmla="val 0" name="adj3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5000">
                <a:latin typeface="Comic Sans MS"/>
                <a:ea typeface="Comic Sans MS"/>
                <a:cs typeface="Comic Sans MS"/>
                <a:sym typeface="Comic Sans MS"/>
              </a:rPr>
              <a:t>Remember: no sentence = </a:t>
            </a:r>
            <a:r>
              <a:rPr lang="ja" sz="50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0 points</a:t>
            </a:r>
            <a:r>
              <a:rPr lang="ja" sz="5000">
                <a:latin typeface="Comic Sans MS"/>
                <a:ea typeface="Comic Sans MS"/>
                <a:cs typeface="Comic Sans MS"/>
                <a:sym typeface="Comic Sans MS"/>
              </a:rPr>
              <a:t>!</a:t>
            </a:r>
            <a:endParaRPr sz="5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med">
    <p:push dir="r"/>
  </p:transition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