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93F620-DE9B-412E-A25C-771F31928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F55E7D-AA2A-4DAC-B4D2-814438F05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48C26D-BBB9-49D6-A5A1-FDABB0403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F72EB1-4279-4439-B2E5-C4DAA31E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1736E6-D0DA-4E9F-A5DC-95758E4B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35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9FECA-7E6A-4829-956F-6CE22FF7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FBA05E-21A8-4B2B-8D3D-A42407D74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771372-A9A2-478B-9785-F0931F53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262539-1EE2-4C7B-A6FC-9740F54CF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D2C38C-894E-4F10-8908-AB22734D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28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C8B1C3-4093-4D83-9DF6-487C5D317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EB07D1-0BDA-44B1-9781-3B2BA47A1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46A202-DA15-4075-A732-2E1A4C5A7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399171-8862-460B-B63D-EE06C791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4C00E2-CE79-45ED-9EA4-2BFE26B5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9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1F85A-55C1-421E-BA25-75986ECBC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6F126F-FDEB-49D7-8E8C-2D24DA740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12208A-778E-4730-9A44-CCB9D4A4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F04BA9-1D9B-4D53-8A25-E2DBAF4C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30D5EA-B003-43CE-8499-78B6CDD9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7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B6DC3-3C70-43F1-B606-5D4CB784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F90CA-A42A-4C26-AE1D-A26D0F05F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FA94F1-1174-467A-A16C-868A95DF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089345-321E-4379-8166-86E1BD6C8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AB92CC-1B9B-4164-97B0-124622674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45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6B83CF-3065-433D-A165-B32D59B3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AC29F8-F799-4335-B53F-037442885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D2638C-B2D9-404C-A91C-272F44EEB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5216F0-604F-4B09-A075-171CB11A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FD80F8-4D19-495E-8979-3BFE4BB08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E16237-CAE7-4632-8CC6-99403251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77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07C74B-F62B-44D9-A470-AB26935A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0162CD-44EA-4959-BFE2-90C5ECB09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4CB126-C945-40DB-B05E-E57B7D97C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596DA96-454B-4A5D-BB66-15AD2EEDF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BBBE11-A241-44A4-B0FA-D93CCA259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7D7FAF4-32EA-485A-97D5-F7B33F6D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A5C8269-AAA1-459A-AF3F-4A698C68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8CDB51-1CEA-4253-AEAC-F32C3DC6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9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826647-ABDF-4E60-BDAB-70C7CC21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540D2F-7730-4E3C-9048-A5F959F3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89B9E2-7734-4CF0-AF07-7A8B819E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268462-7D75-4CA7-97A4-1DCC9E5C6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48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FA2374-DC81-4547-B0AB-BDFBA0A0A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C8E3FC-143D-44DB-BD49-5A05C4B1A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AA770-97C1-4490-BC2A-7D771041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8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6BC1A7-1AC0-496A-922B-48BCF8EF5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6B945C-4D60-4CF3-B2A5-2EAE6016C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2E74F8-E9C0-42A8-848A-1304184A1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FE0C92-5C44-4EB0-A88C-65EFFCB3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CD5432-1B0E-493F-9154-86D67618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2998E8-BCEF-4DE2-BCAC-BC9BDED8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04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48B4A0-613C-4F01-AC15-5359648E3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768B925-C06D-4587-8B53-F3311B4EC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9841C6-3789-4D27-9DE1-B0D1E9E3C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A8125F-16AF-4199-96C7-37D10F260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582F8F-DAD3-41FD-A7B4-9EF048D0B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8D2F39-B036-4B6F-A9C5-CFD9C11A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01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BAA074E-D1F9-4AF2-86AE-76F0A4FAA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53CFF5-BB01-4C43-B0D6-AD4A12E18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25C876-2871-45ED-8E66-1E4D9D201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75EC-754A-404D-996A-BB363E272A38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31A82E-D243-459A-97A7-6EC2EBED0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BB461F-451E-41BC-8170-043B04BA0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43BBF-0A7F-4AFF-BC7F-9A782DD95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B5F05428-1B34-4C85-A4E4-00EC3846F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805072"/>
              </p:ext>
            </p:extLst>
          </p:nvPr>
        </p:nvGraphicFramePr>
        <p:xfrm>
          <a:off x="699247" y="271468"/>
          <a:ext cx="10569390" cy="2259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878">
                  <a:extLst>
                    <a:ext uri="{9D8B030D-6E8A-4147-A177-3AD203B41FA5}">
                      <a16:colId xmlns:a16="http://schemas.microsoft.com/office/drawing/2014/main" val="81790314"/>
                    </a:ext>
                  </a:extLst>
                </a:gridCol>
                <a:gridCol w="2113878">
                  <a:extLst>
                    <a:ext uri="{9D8B030D-6E8A-4147-A177-3AD203B41FA5}">
                      <a16:colId xmlns:a16="http://schemas.microsoft.com/office/drawing/2014/main" val="2713712362"/>
                    </a:ext>
                  </a:extLst>
                </a:gridCol>
                <a:gridCol w="2113878">
                  <a:extLst>
                    <a:ext uri="{9D8B030D-6E8A-4147-A177-3AD203B41FA5}">
                      <a16:colId xmlns:a16="http://schemas.microsoft.com/office/drawing/2014/main" val="1342193420"/>
                    </a:ext>
                  </a:extLst>
                </a:gridCol>
                <a:gridCol w="2113878">
                  <a:extLst>
                    <a:ext uri="{9D8B030D-6E8A-4147-A177-3AD203B41FA5}">
                      <a16:colId xmlns:a16="http://schemas.microsoft.com/office/drawing/2014/main" val="856661594"/>
                    </a:ext>
                  </a:extLst>
                </a:gridCol>
                <a:gridCol w="2113878">
                  <a:extLst>
                    <a:ext uri="{9D8B030D-6E8A-4147-A177-3AD203B41FA5}">
                      <a16:colId xmlns:a16="http://schemas.microsoft.com/office/drawing/2014/main" val="2049494228"/>
                    </a:ext>
                  </a:extLst>
                </a:gridCol>
              </a:tblGrid>
              <a:tr h="225910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848290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DD26186-3EF8-48C9-8CE0-DA7043E09FC6}"/>
              </a:ext>
            </a:extLst>
          </p:cNvPr>
          <p:cNvSpPr txBox="1"/>
          <p:nvPr/>
        </p:nvSpPr>
        <p:spPr>
          <a:xfrm>
            <a:off x="1198773" y="759359"/>
            <a:ext cx="162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Comic Sans MS" panose="030F0702030302020204" pitchFamily="66" charset="0"/>
              </a:rPr>
              <a:t>I am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D99DAB-2BE8-489A-8586-A6B568F99092}"/>
              </a:ext>
            </a:extLst>
          </p:cNvPr>
          <p:cNvSpPr txBox="1"/>
          <p:nvPr/>
        </p:nvSpPr>
        <p:spPr>
          <a:xfrm>
            <a:off x="699247" y="271467"/>
            <a:ext cx="88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1.</a:t>
            </a:r>
            <a:endParaRPr kumimoji="1" lang="ja-JP" altLang="en-US" sz="2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CC38D80-5E3C-4ACE-A980-D93399CF5D16}"/>
              </a:ext>
            </a:extLst>
          </p:cNvPr>
          <p:cNvSpPr txBox="1"/>
          <p:nvPr/>
        </p:nvSpPr>
        <p:spPr>
          <a:xfrm>
            <a:off x="2817533" y="278451"/>
            <a:ext cx="88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2</a:t>
            </a:r>
            <a:r>
              <a:rPr kumimoji="1" lang="en-US" altLang="ja-JP" sz="2400" dirty="0"/>
              <a:t>.</a:t>
            </a:r>
            <a:endParaRPr kumimoji="1" lang="ja-JP" altLang="en-US" sz="2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3A2B42A-3E1E-4838-8957-291465BEDC46}"/>
              </a:ext>
            </a:extLst>
          </p:cNvPr>
          <p:cNvSpPr txBox="1"/>
          <p:nvPr/>
        </p:nvSpPr>
        <p:spPr>
          <a:xfrm>
            <a:off x="5016315" y="278451"/>
            <a:ext cx="88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3.</a:t>
            </a:r>
            <a:endParaRPr kumimoji="1" lang="ja-JP" altLang="en-US" sz="24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2E9EC6-B760-4398-94A2-FAEEF8279A33}"/>
              </a:ext>
            </a:extLst>
          </p:cNvPr>
          <p:cNvSpPr txBox="1"/>
          <p:nvPr/>
        </p:nvSpPr>
        <p:spPr>
          <a:xfrm>
            <a:off x="7080627" y="282934"/>
            <a:ext cx="88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4.</a:t>
            </a:r>
            <a:endParaRPr kumimoji="1" lang="ja-JP" altLang="en-US" sz="24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D257B9C-DF23-4738-9627-181F438DFF1D}"/>
              </a:ext>
            </a:extLst>
          </p:cNvPr>
          <p:cNvSpPr txBox="1"/>
          <p:nvPr/>
        </p:nvSpPr>
        <p:spPr>
          <a:xfrm>
            <a:off x="9319753" y="278451"/>
            <a:ext cx="88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5</a:t>
            </a:r>
            <a:r>
              <a:rPr kumimoji="1" lang="en-US" altLang="ja-JP" sz="2400" dirty="0"/>
              <a:t>.</a:t>
            </a:r>
            <a:endParaRPr kumimoji="1" lang="ja-JP" altLang="en-US" sz="24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74D7DE1-664D-4DB0-93D9-57C4D15517C0}"/>
              </a:ext>
            </a:extLst>
          </p:cNvPr>
          <p:cNvSpPr txBox="1"/>
          <p:nvPr/>
        </p:nvSpPr>
        <p:spPr>
          <a:xfrm>
            <a:off x="814483" y="1476909"/>
            <a:ext cx="2003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u="sng" dirty="0">
                <a:latin typeface="Comic Sans MS" panose="030F0702030302020204" pitchFamily="66" charset="0"/>
              </a:rPr>
              <a:t>s</a:t>
            </a:r>
            <a:r>
              <a:rPr kumimoji="1" lang="en-US" altLang="ja-JP" sz="3200" u="sng" dirty="0">
                <a:latin typeface="Comic Sans MS" panose="030F0702030302020204" pitchFamily="66" charset="0"/>
              </a:rPr>
              <a:t>ure</a:t>
            </a:r>
            <a:r>
              <a:rPr kumimoji="1" lang="en-US" altLang="ja-JP" sz="3200" dirty="0">
                <a:latin typeface="Comic Sans MS" panose="030F0702030302020204" pitchFamily="66" charset="0"/>
              </a:rPr>
              <a:t> that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BEE097-00C3-47E4-81C6-8A8214D42ABC}"/>
              </a:ext>
            </a:extLst>
          </p:cNvPr>
          <p:cNvSpPr txBox="1"/>
          <p:nvPr/>
        </p:nvSpPr>
        <p:spPr>
          <a:xfrm>
            <a:off x="1198773" y="2663349"/>
            <a:ext cx="16270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Comic Sans MS" panose="030F0702030302020204" pitchFamily="66" charset="0"/>
              </a:rPr>
              <a:t>s</a:t>
            </a:r>
            <a:r>
              <a:rPr kumimoji="1" lang="en-US" altLang="ja-JP" sz="2400" dirty="0">
                <a:latin typeface="Comic Sans MS" panose="030F0702030302020204" pitchFamily="66" charset="0"/>
              </a:rPr>
              <a:t>ad </a:t>
            </a:r>
          </a:p>
          <a:p>
            <a:r>
              <a:rPr kumimoji="1" lang="en-US" altLang="ja-JP" sz="2400" dirty="0">
                <a:latin typeface="Comic Sans MS" panose="030F0702030302020204" pitchFamily="66" charset="0"/>
              </a:rPr>
              <a:t>glad  happy angry </a:t>
            </a:r>
            <a:r>
              <a:rPr lang="ja-JP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ja-JP" sz="2400" dirty="0">
                <a:latin typeface="Comic Sans MS" panose="030F0702030302020204" pitchFamily="66" charset="0"/>
              </a:rPr>
              <a:t>sorry</a:t>
            </a:r>
            <a:endParaRPr kumimoji="1" lang="ja-JP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1B38BE3-BDED-4756-BA9C-5388AFCBF474}"/>
              </a:ext>
            </a:extLst>
          </p:cNvPr>
          <p:cNvSpPr txBox="1"/>
          <p:nvPr/>
        </p:nvSpPr>
        <p:spPr>
          <a:xfrm>
            <a:off x="2825867" y="1201113"/>
            <a:ext cx="2233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Comic Sans MS" panose="030F0702030302020204" pitchFamily="66" charset="0"/>
              </a:rPr>
              <a:t>Doraemon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9844406-EA84-4FC9-BA2A-0F8465DF9D70}"/>
              </a:ext>
            </a:extLst>
          </p:cNvPr>
          <p:cNvSpPr txBox="1"/>
          <p:nvPr/>
        </p:nvSpPr>
        <p:spPr>
          <a:xfrm>
            <a:off x="5543924" y="1156008"/>
            <a:ext cx="88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Comic Sans MS" panose="030F0702030302020204" pitchFamily="66" charset="0"/>
              </a:rPr>
              <a:t>ate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C522740-3903-4516-A051-AD7F9C393CE9}"/>
              </a:ext>
            </a:extLst>
          </p:cNvPr>
          <p:cNvSpPr txBox="1"/>
          <p:nvPr/>
        </p:nvSpPr>
        <p:spPr>
          <a:xfrm>
            <a:off x="7379644" y="1133859"/>
            <a:ext cx="1627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>
                <a:latin typeface="Comic Sans MS" panose="030F0702030302020204" pitchFamily="66" charset="0"/>
              </a:rPr>
              <a:t>Nobita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E5D7D87-23E5-4445-B36A-B18E081A452E}"/>
              </a:ext>
            </a:extLst>
          </p:cNvPr>
          <p:cNvSpPr txBox="1"/>
          <p:nvPr/>
        </p:nvSpPr>
        <p:spPr>
          <a:xfrm>
            <a:off x="9319753" y="1108633"/>
            <a:ext cx="1844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>
                <a:latin typeface="Comic Sans MS" panose="030F0702030302020204" pitchFamily="66" charset="0"/>
              </a:rPr>
              <a:t>i</a:t>
            </a:r>
            <a:r>
              <a:rPr kumimoji="1" lang="en-US" altLang="ja-JP" sz="3200" dirty="0">
                <a:latin typeface="Comic Sans MS" panose="030F0702030302020204" pitchFamily="66" charset="0"/>
              </a:rPr>
              <a:t>n 2002.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C1946FA-54B3-4A43-B37B-B28198EB4495}"/>
              </a:ext>
            </a:extLst>
          </p:cNvPr>
          <p:cNvSpPr txBox="1"/>
          <p:nvPr/>
        </p:nvSpPr>
        <p:spPr>
          <a:xfrm>
            <a:off x="3257550" y="2663349"/>
            <a:ext cx="1600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omic Sans MS" panose="030F0702030302020204" pitchFamily="66" charset="0"/>
              </a:rPr>
              <a:t>Person (</a:t>
            </a:r>
            <a:r>
              <a:rPr kumimoji="1" lang="ja-JP" altLang="en-US" sz="2400" dirty="0">
                <a:latin typeface="Comic Sans MS" panose="030F0702030302020204" pitchFamily="66" charset="0"/>
              </a:rPr>
              <a:t>ひと</a:t>
            </a:r>
            <a:r>
              <a:rPr kumimoji="1" lang="en-US" altLang="ja-JP" sz="2400" dirty="0">
                <a:latin typeface="Comic Sans MS" panose="030F0702030302020204" pitchFamily="66" charset="0"/>
              </a:rPr>
              <a:t>)</a:t>
            </a:r>
            <a:endParaRPr kumimoji="1" lang="ja-JP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A6B820F-61E6-436A-8653-D28372B41AE1}"/>
              </a:ext>
            </a:extLst>
          </p:cNvPr>
          <p:cNvSpPr txBox="1"/>
          <p:nvPr/>
        </p:nvSpPr>
        <p:spPr>
          <a:xfrm>
            <a:off x="5044334" y="2715533"/>
            <a:ext cx="2476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omic Sans MS" panose="030F0702030302020204" pitchFamily="66" charset="0"/>
              </a:rPr>
              <a:t>Past tense verb</a:t>
            </a:r>
          </a:p>
          <a:p>
            <a:r>
              <a:rPr lang="ja-JP" altLang="en-US" sz="2000" dirty="0">
                <a:latin typeface="Comic Sans MS" panose="030F0702030302020204" pitchFamily="66" charset="0"/>
              </a:rPr>
              <a:t>過去形動詞</a:t>
            </a:r>
            <a:endParaRPr kumimoji="1" lang="ja-JP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75AD1F4-FA50-4F2D-8DCF-3DF6812F2D4C}"/>
              </a:ext>
            </a:extLst>
          </p:cNvPr>
          <p:cNvSpPr txBox="1"/>
          <p:nvPr/>
        </p:nvSpPr>
        <p:spPr>
          <a:xfrm>
            <a:off x="7257728" y="2724905"/>
            <a:ext cx="3498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omic Sans MS" panose="030F0702030302020204" pitchFamily="66" charset="0"/>
              </a:rPr>
              <a:t>Thing/Person</a:t>
            </a:r>
          </a:p>
          <a:p>
            <a:r>
              <a:rPr lang="ja-JP" altLang="en-US" sz="2000" dirty="0">
                <a:latin typeface="Comic Sans MS" panose="030F0702030302020204" pitchFamily="66" charset="0"/>
              </a:rPr>
              <a:t>物</a:t>
            </a:r>
            <a:r>
              <a:rPr lang="en-US" altLang="ja-JP" sz="2000" dirty="0">
                <a:latin typeface="Comic Sans MS" panose="030F0702030302020204" pitchFamily="66" charset="0"/>
              </a:rPr>
              <a:t>/</a:t>
            </a:r>
            <a:r>
              <a:rPr lang="ja-JP" altLang="en-US" sz="2000" dirty="0">
                <a:latin typeface="Comic Sans MS" panose="030F0702030302020204" pitchFamily="66" charset="0"/>
              </a:rPr>
              <a:t>人（目的語）</a:t>
            </a:r>
            <a:endParaRPr kumimoji="1" lang="ja-JP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2CE7E1E-9D26-4338-8650-C62D29B833F8}"/>
              </a:ext>
            </a:extLst>
          </p:cNvPr>
          <p:cNvSpPr txBox="1"/>
          <p:nvPr/>
        </p:nvSpPr>
        <p:spPr>
          <a:xfrm>
            <a:off x="9759770" y="2710926"/>
            <a:ext cx="1233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omic Sans MS" panose="030F0702030302020204" pitchFamily="66" charset="0"/>
              </a:rPr>
              <a:t>Time (</a:t>
            </a:r>
            <a:r>
              <a:rPr kumimoji="1" lang="ja-JP" altLang="en-US" sz="2400" dirty="0">
                <a:latin typeface="Comic Sans MS" panose="030F0702030302020204" pitchFamily="66" charset="0"/>
              </a:rPr>
              <a:t>過去</a:t>
            </a:r>
            <a:r>
              <a:rPr kumimoji="1" lang="en-US" altLang="ja-JP" sz="2400" dirty="0">
                <a:latin typeface="Comic Sans MS" panose="030F0702030302020204" pitchFamily="66" charset="0"/>
              </a:rPr>
              <a:t>!)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3956824-7F18-42CF-BFF3-5F492DCDB5C1}"/>
              </a:ext>
            </a:extLst>
          </p:cNvPr>
          <p:cNvSpPr txBox="1"/>
          <p:nvPr/>
        </p:nvSpPr>
        <p:spPr>
          <a:xfrm>
            <a:off x="3257550" y="3494346"/>
            <a:ext cx="1274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m</a:t>
            </a:r>
            <a:r>
              <a:rPr kumimoji="1" lang="en-US" altLang="ja-JP" dirty="0"/>
              <a:t>y father </a:t>
            </a:r>
          </a:p>
          <a:p>
            <a:r>
              <a:rPr lang="en-US" altLang="ja-JP" dirty="0"/>
              <a:t>Bob </a:t>
            </a:r>
          </a:p>
          <a:p>
            <a:r>
              <a:rPr kumimoji="1" lang="en-US" altLang="ja-JP" dirty="0"/>
              <a:t>Mr. ~~</a:t>
            </a:r>
          </a:p>
          <a:p>
            <a:r>
              <a:rPr kumimoji="1" lang="ja-JP" altLang="en-US" dirty="0"/>
              <a:t>など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D5DBA0-EAB5-49B7-8DA0-1231BD53A9AB}"/>
              </a:ext>
            </a:extLst>
          </p:cNvPr>
          <p:cNvSpPr txBox="1"/>
          <p:nvPr/>
        </p:nvSpPr>
        <p:spPr>
          <a:xfrm>
            <a:off x="5140514" y="3386328"/>
            <a:ext cx="21936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</a:t>
            </a:r>
            <a:r>
              <a:rPr kumimoji="1" lang="en-US" altLang="ja-JP" dirty="0"/>
              <a:t>layed</a:t>
            </a:r>
          </a:p>
          <a:p>
            <a:r>
              <a:rPr lang="en-US" altLang="ja-JP" dirty="0"/>
              <a:t>loved </a:t>
            </a:r>
          </a:p>
          <a:p>
            <a:r>
              <a:rPr lang="en-US" altLang="ja-JP" dirty="0"/>
              <a:t>s</a:t>
            </a:r>
            <a:r>
              <a:rPr kumimoji="1" lang="en-US" altLang="ja-JP" dirty="0"/>
              <a:t>tudied </a:t>
            </a:r>
          </a:p>
          <a:p>
            <a:r>
              <a:rPr kumimoji="1" lang="ja-JP" altLang="en-US" dirty="0"/>
              <a:t>など</a:t>
            </a:r>
            <a:r>
              <a:rPr kumimoji="1" lang="en-US" altLang="ja-JP" dirty="0"/>
              <a:t> </a:t>
            </a:r>
          </a:p>
          <a:p>
            <a:r>
              <a:rPr lang="en-US" altLang="ja-JP" b="1" dirty="0"/>
              <a:t>Note</a:t>
            </a:r>
            <a:r>
              <a:rPr lang="en-US" altLang="ja-JP" dirty="0"/>
              <a:t>: must be able to take an object after it. So a verb like “swam” won’t work.</a:t>
            </a:r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726B695-90A1-4495-BF6C-8D4BCB029C38}"/>
              </a:ext>
            </a:extLst>
          </p:cNvPr>
          <p:cNvSpPr txBox="1"/>
          <p:nvPr/>
        </p:nvSpPr>
        <p:spPr>
          <a:xfrm>
            <a:off x="7616824" y="3423419"/>
            <a:ext cx="17029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soccer</a:t>
            </a:r>
          </a:p>
          <a:p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dog</a:t>
            </a:r>
          </a:p>
          <a:p>
            <a:r>
              <a:rPr lang="en-US" altLang="ja-JP" dirty="0"/>
              <a:t>a potato</a:t>
            </a:r>
          </a:p>
          <a:p>
            <a:r>
              <a:rPr lang="en-US" altLang="ja-JP" dirty="0"/>
              <a:t>my socks</a:t>
            </a:r>
          </a:p>
          <a:p>
            <a:r>
              <a:rPr lang="ja-JP" altLang="en-US" dirty="0"/>
              <a:t>など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3EB2246-CB63-4343-9C81-1B0549F08B11}"/>
              </a:ext>
            </a:extLst>
          </p:cNvPr>
          <p:cNvSpPr txBox="1"/>
          <p:nvPr/>
        </p:nvSpPr>
        <p:spPr>
          <a:xfrm>
            <a:off x="9759770" y="3551295"/>
            <a:ext cx="2315689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25 years ago</a:t>
            </a:r>
          </a:p>
          <a:p>
            <a:r>
              <a:rPr lang="en-US" altLang="ja-JP" dirty="0"/>
              <a:t>last week</a:t>
            </a:r>
          </a:p>
          <a:p>
            <a:r>
              <a:rPr lang="en-US" altLang="ja-JP" dirty="0"/>
              <a:t>in 1978</a:t>
            </a:r>
          </a:p>
          <a:p>
            <a:r>
              <a:rPr lang="en-US" altLang="ja-JP" dirty="0"/>
              <a:t>Yesterday</a:t>
            </a:r>
          </a:p>
          <a:p>
            <a:r>
              <a:rPr lang="ja-JP" altLang="en-US" dirty="0"/>
              <a:t>など</a:t>
            </a:r>
            <a:endParaRPr lang="en-US" altLang="ja-JP" dirty="0"/>
          </a:p>
          <a:p>
            <a:r>
              <a:rPr lang="en-US" altLang="ja-JP" sz="1600" dirty="0"/>
              <a:t>*(Everything being past tense is so that the subject and verbs will always agree no matter who they choose. No “s” to worry about.)* 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0001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126</Words>
  <Application>Microsoft Office PowerPoint</Application>
  <PresentationFormat>ワイド画面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教員10</dc:creator>
  <cp:lastModifiedBy>教員10</cp:lastModifiedBy>
  <cp:revision>5</cp:revision>
  <dcterms:created xsi:type="dcterms:W3CDTF">2023-11-20T01:49:09Z</dcterms:created>
  <dcterms:modified xsi:type="dcterms:W3CDTF">2024-01-18T05:42:04Z</dcterms:modified>
</cp:coreProperties>
</file>