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17610138" cy="990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B72209-1BBA-4525-8032-561965B635FE}" v="49" dt="2021-05-13T05:13:46.4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83" y="1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1267" y="1621191"/>
            <a:ext cx="13207604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1267" y="5202944"/>
            <a:ext cx="13207604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DA86-AD1A-45CB-BD9E-D4E47CD27DA0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A3CDB-2221-4D64-91E0-C49A781BD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3207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DA86-AD1A-45CB-BD9E-D4E47CD27DA0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A3CDB-2221-4D64-91E0-C49A781BD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014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602255" y="527403"/>
            <a:ext cx="379718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0697" y="527403"/>
            <a:ext cx="11171431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DA86-AD1A-45CB-BD9E-D4E47CD27DA0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A3CDB-2221-4D64-91E0-C49A781BD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983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DA86-AD1A-45CB-BD9E-D4E47CD27DA0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A3CDB-2221-4D64-91E0-C49A781BD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6581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1525" y="2469622"/>
            <a:ext cx="15188744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1525" y="6629225"/>
            <a:ext cx="15188744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DA86-AD1A-45CB-BD9E-D4E47CD27DA0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A3CDB-2221-4D64-91E0-C49A781BD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649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0697" y="2637014"/>
            <a:ext cx="7484309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15132" y="2637014"/>
            <a:ext cx="7484309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DA86-AD1A-45CB-BD9E-D4E47CD27DA0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A3CDB-2221-4D64-91E0-C49A781BD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2197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991" y="527404"/>
            <a:ext cx="15188744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2991" y="2428347"/>
            <a:ext cx="744991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2991" y="3618442"/>
            <a:ext cx="744991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915133" y="2428347"/>
            <a:ext cx="7486602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915133" y="3618442"/>
            <a:ext cx="7486602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DA86-AD1A-45CB-BD9E-D4E47CD27DA0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A3CDB-2221-4D64-91E0-C49A781BD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588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DA86-AD1A-45CB-BD9E-D4E47CD27DA0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A3CDB-2221-4D64-91E0-C49A781BD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106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DA86-AD1A-45CB-BD9E-D4E47CD27DA0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A3CDB-2221-4D64-91E0-C49A781BD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446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992" y="660400"/>
            <a:ext cx="5679727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6603" y="1426281"/>
            <a:ext cx="8915132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2992" y="2971800"/>
            <a:ext cx="5679727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DA86-AD1A-45CB-BD9E-D4E47CD27DA0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A3CDB-2221-4D64-91E0-C49A781BD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286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992" y="660400"/>
            <a:ext cx="5679727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86603" y="1426281"/>
            <a:ext cx="8915132" cy="7039681"/>
          </a:xfrm>
        </p:spPr>
        <p:txBody>
          <a:bodyPr anchor="t"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2992" y="2971800"/>
            <a:ext cx="5679727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DA86-AD1A-45CB-BD9E-D4E47CD27DA0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A3CDB-2221-4D64-91E0-C49A781BD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690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0697" y="527404"/>
            <a:ext cx="15188744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0697" y="2637014"/>
            <a:ext cx="15188744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0697" y="9181395"/>
            <a:ext cx="3962281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5DA86-AD1A-45CB-BD9E-D4E47CD27DA0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33358" y="9181395"/>
            <a:ext cx="5943422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437160" y="9181395"/>
            <a:ext cx="3962281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A3CDB-2221-4D64-91E0-C49A781BD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5404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un clipart">
            <a:extLst>
              <a:ext uri="{FF2B5EF4-FFF2-40B4-BE49-F238E27FC236}">
                <a16:creationId xmlns:a16="http://schemas.microsoft.com/office/drawing/2014/main" id="{815AB6FA-AD95-4C4C-B2E4-C7CAB00C8F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alphaModFix amt="6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332" y="-1487924"/>
            <a:ext cx="2975848" cy="2975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712655" y="248301"/>
            <a:ext cx="12175713" cy="946645"/>
          </a:xfrm>
        </p:spPr>
        <p:txBody>
          <a:bodyPr>
            <a:noAutofit/>
          </a:bodyPr>
          <a:lstStyle/>
          <a:p>
            <a:r>
              <a:rPr lang="en-US" altLang="ja-JP" sz="8000" dirty="0">
                <a:latin typeface="Bauhaus 93" panose="04030905020B02020C02" pitchFamily="82" charset="0"/>
              </a:rPr>
              <a:t>My Summer Vacation</a:t>
            </a:r>
            <a:endParaRPr lang="ja-JP" altLang="en-US" sz="8000" dirty="0">
              <a:latin typeface="Bauhaus 93" panose="04030905020B02020C02" pitchFamily="82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94640" y="1301668"/>
            <a:ext cx="17011744" cy="832980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80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53064" y="1344545"/>
            <a:ext cx="16595120" cy="9382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en-US" altLang="ja-JP" sz="4400" dirty="0"/>
              <a:t>I went to ___________ with ___________. It was very ____________. I enjoyed _______</a:t>
            </a:r>
            <a:r>
              <a:rPr kumimoji="1" lang="en-US" altLang="ja-JP" sz="4400" u="sng" dirty="0" err="1"/>
              <a:t>ing</a:t>
            </a:r>
            <a:r>
              <a:rPr kumimoji="1" lang="en-US" altLang="ja-JP" sz="4400" dirty="0"/>
              <a:t>_ _________</a:t>
            </a:r>
            <a:r>
              <a:rPr kumimoji="1" lang="en-US" altLang="ja-JP" sz="4400" u="sng" dirty="0"/>
              <a:t>s</a:t>
            </a:r>
            <a:r>
              <a:rPr kumimoji="1" lang="en-US" altLang="ja-JP" sz="4400" dirty="0"/>
              <a:t>_. ___________ ________</a:t>
            </a:r>
            <a:r>
              <a:rPr kumimoji="1" lang="en-US" altLang="ja-JP" sz="4400" u="sng" dirty="0"/>
              <a:t>ed</a:t>
            </a:r>
            <a:r>
              <a:rPr kumimoji="1" lang="en-US" altLang="ja-JP" sz="4400" dirty="0"/>
              <a:t>_ by the ___________. We played ___________ and then cooked the ___________. I ate a lot of ___________. It was ____________. Then, we ________</a:t>
            </a:r>
            <a:r>
              <a:rPr kumimoji="1" lang="en-US" altLang="ja-JP" sz="4400" u="sng" dirty="0"/>
              <a:t>ed</a:t>
            </a:r>
            <a:r>
              <a:rPr kumimoji="1" lang="en-US" altLang="ja-JP" sz="4400" dirty="0"/>
              <a:t>_ outside. The night sky was very ____________. Let’s go _______</a:t>
            </a:r>
            <a:r>
              <a:rPr kumimoji="1" lang="en-US" altLang="ja-JP" sz="4400" u="sng" dirty="0" err="1"/>
              <a:t>ing</a:t>
            </a:r>
            <a:r>
              <a:rPr kumimoji="1" lang="en-US" altLang="ja-JP" sz="4400" dirty="0"/>
              <a:t>_ next summer!</a:t>
            </a:r>
          </a:p>
          <a:p>
            <a:pPr>
              <a:lnSpc>
                <a:spcPct val="200000"/>
              </a:lnSpc>
            </a:pPr>
            <a:endParaRPr kumimoji="1" lang="ja-JP" altLang="en-US" sz="4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6171" y="1899614"/>
            <a:ext cx="2240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(place,</a:t>
            </a:r>
            <a:r>
              <a:rPr kumimoji="1" lang="ja-JP" altLang="en-US" sz="2800" dirty="0">
                <a:solidFill>
                  <a:schemeClr val="bg2">
                    <a:lumMod val="90000"/>
                  </a:schemeClr>
                </a:solidFill>
              </a:rPr>
              <a:t>場所</a:t>
            </a:r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384372" y="1899614"/>
            <a:ext cx="2240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(name, </a:t>
            </a:r>
            <a:r>
              <a:rPr kumimoji="1" lang="ja-JP" altLang="en-US" sz="2800" dirty="0">
                <a:solidFill>
                  <a:schemeClr val="bg2">
                    <a:lumMod val="90000"/>
                  </a:schemeClr>
                </a:solidFill>
              </a:rPr>
              <a:t>名前</a:t>
            </a:r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935636" y="1897952"/>
            <a:ext cx="32390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(adjective, </a:t>
            </a:r>
            <a:r>
              <a:rPr kumimoji="1" lang="ja-JP" altLang="en-US" sz="2800" dirty="0">
                <a:solidFill>
                  <a:schemeClr val="bg2">
                    <a:lumMod val="90000"/>
                  </a:schemeClr>
                </a:solidFill>
              </a:rPr>
              <a:t>形容詞</a:t>
            </a:r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448009" y="3227963"/>
            <a:ext cx="2052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(verb,</a:t>
            </a:r>
            <a:r>
              <a:rPr kumimoji="1" lang="ja-JP" altLang="en-US" sz="2800" dirty="0">
                <a:solidFill>
                  <a:schemeClr val="bg2">
                    <a:lumMod val="90000"/>
                  </a:schemeClr>
                </a:solidFill>
              </a:rPr>
              <a:t> 動詞</a:t>
            </a:r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305520" y="3173689"/>
            <a:ext cx="2156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(name, </a:t>
            </a:r>
            <a:r>
              <a:rPr kumimoji="1" lang="ja-JP" altLang="en-US" sz="2800" dirty="0">
                <a:solidFill>
                  <a:schemeClr val="bg2">
                    <a:lumMod val="90000"/>
                  </a:schemeClr>
                </a:solidFill>
              </a:rPr>
              <a:t>名前</a:t>
            </a:r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316951" y="7303951"/>
            <a:ext cx="2368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(verb, </a:t>
            </a:r>
            <a:r>
              <a:rPr kumimoji="1" lang="ja-JP" altLang="en-US" sz="2800" dirty="0">
                <a:solidFill>
                  <a:schemeClr val="bg2">
                    <a:lumMod val="90000"/>
                  </a:schemeClr>
                </a:solidFill>
              </a:rPr>
              <a:t>動詞</a:t>
            </a:r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1325189" y="5921787"/>
            <a:ext cx="3568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(adjective, </a:t>
            </a:r>
            <a:r>
              <a:rPr kumimoji="1" lang="ja-JP" altLang="en-US" sz="2800" dirty="0">
                <a:solidFill>
                  <a:schemeClr val="bg2">
                    <a:lumMod val="90000"/>
                  </a:schemeClr>
                </a:solidFill>
              </a:rPr>
              <a:t>形容詞</a:t>
            </a:r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680993" y="5921787"/>
            <a:ext cx="3191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(food, </a:t>
            </a:r>
            <a:r>
              <a:rPr kumimoji="1" lang="ja-JP" altLang="en-US" sz="2800" dirty="0">
                <a:solidFill>
                  <a:schemeClr val="bg2">
                    <a:lumMod val="90000"/>
                  </a:schemeClr>
                </a:solidFill>
              </a:rPr>
              <a:t>食べ物</a:t>
            </a:r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32744" y="5957285"/>
            <a:ext cx="3191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(food, </a:t>
            </a:r>
            <a:r>
              <a:rPr kumimoji="1" lang="ja-JP" altLang="en-US" sz="2800" dirty="0">
                <a:solidFill>
                  <a:schemeClr val="bg2">
                    <a:lumMod val="90000"/>
                  </a:schemeClr>
                </a:solidFill>
              </a:rPr>
              <a:t>食べ物</a:t>
            </a:r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943287" y="4592624"/>
            <a:ext cx="3800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(sports, </a:t>
            </a:r>
            <a:r>
              <a:rPr kumimoji="1" lang="ja-JP" altLang="en-US" sz="2800" dirty="0">
                <a:solidFill>
                  <a:schemeClr val="bg2">
                    <a:lumMod val="90000"/>
                  </a:schemeClr>
                </a:solidFill>
              </a:rPr>
              <a:t>スポーツ</a:t>
            </a:r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95424" y="4592624"/>
            <a:ext cx="2156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(place, </a:t>
            </a:r>
            <a:r>
              <a:rPr kumimoji="1" lang="ja-JP" altLang="en-US" sz="2800" dirty="0">
                <a:solidFill>
                  <a:schemeClr val="bg2">
                    <a:lumMod val="90000"/>
                  </a:schemeClr>
                </a:solidFill>
              </a:rPr>
              <a:t>場所</a:t>
            </a:r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1744169" y="3227963"/>
            <a:ext cx="2730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(verb, </a:t>
            </a:r>
            <a:r>
              <a:rPr kumimoji="1" lang="ja-JP" altLang="en-US" sz="2800" dirty="0">
                <a:solidFill>
                  <a:schemeClr val="bg2">
                    <a:lumMod val="90000"/>
                  </a:schemeClr>
                </a:solidFill>
              </a:rPr>
              <a:t>動詞</a:t>
            </a:r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1647677" y="7303951"/>
            <a:ext cx="3429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(adjective, </a:t>
            </a:r>
            <a:r>
              <a:rPr kumimoji="1" lang="ja-JP" altLang="en-US" sz="2800" dirty="0">
                <a:solidFill>
                  <a:schemeClr val="bg2">
                    <a:lumMod val="90000"/>
                  </a:schemeClr>
                </a:solidFill>
              </a:rPr>
              <a:t>形容詞</a:t>
            </a:r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19595" y="8650617"/>
            <a:ext cx="3004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(verb, </a:t>
            </a:r>
            <a:r>
              <a:rPr kumimoji="1" lang="ja-JP" altLang="en-US" sz="2800" dirty="0">
                <a:solidFill>
                  <a:schemeClr val="bg2">
                    <a:lumMod val="90000"/>
                  </a:schemeClr>
                </a:solidFill>
              </a:rPr>
              <a:t>動詞</a:t>
            </a:r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0" name="テキスト ボックス 14">
            <a:extLst>
              <a:ext uri="{FF2B5EF4-FFF2-40B4-BE49-F238E27FC236}">
                <a16:creationId xmlns:a16="http://schemas.microsoft.com/office/drawing/2014/main" id="{22D8DDF0-B776-4712-ACF8-0B547F5153DC}"/>
              </a:ext>
            </a:extLst>
          </p:cNvPr>
          <p:cNvSpPr txBox="1"/>
          <p:nvPr/>
        </p:nvSpPr>
        <p:spPr>
          <a:xfrm>
            <a:off x="5315199" y="3281636"/>
            <a:ext cx="2832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(animal, </a:t>
            </a:r>
            <a:r>
              <a:rPr kumimoji="1" lang="ja-JP" altLang="en-US" sz="2800" dirty="0">
                <a:solidFill>
                  <a:schemeClr val="bg2">
                    <a:lumMod val="90000"/>
                  </a:schemeClr>
                </a:solidFill>
              </a:rPr>
              <a:t>動物</a:t>
            </a:r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2800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558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68C5EEBD-9D98-4DD3-9270-A8670D55616C}"/>
              </a:ext>
            </a:extLst>
          </p:cNvPr>
          <p:cNvSpPr txBox="1">
            <a:spLocks/>
          </p:cNvSpPr>
          <p:nvPr/>
        </p:nvSpPr>
        <p:spPr>
          <a:xfrm>
            <a:off x="3681165" y="514223"/>
            <a:ext cx="10968764" cy="946645"/>
          </a:xfrm>
          <a:prstGeom prst="rect">
            <a:avLst/>
          </a:prstGeom>
        </p:spPr>
        <p:txBody>
          <a:bodyPr vert="horz" lIns="91439" tIns="45720" rIns="91439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800" b="1" dirty="0">
                <a:latin typeface="Showcard Gothic" panose="04020904020102020604" pitchFamily="82" charset="0"/>
              </a:rPr>
              <a:t>My                 Story</a:t>
            </a:r>
            <a:endParaRPr lang="ja-JP" altLang="en-US" sz="8800" b="1" dirty="0">
              <a:latin typeface="Showcard Gothic" panose="04020904020102020604" pitchFamily="82" charset="0"/>
            </a:endParaRPr>
          </a:p>
        </p:txBody>
      </p:sp>
      <p:sp>
        <p:nvSpPr>
          <p:cNvPr id="5" name="正方形/長方形 3">
            <a:extLst>
              <a:ext uri="{FF2B5EF4-FFF2-40B4-BE49-F238E27FC236}">
                <a16:creationId xmlns:a16="http://schemas.microsoft.com/office/drawing/2014/main" id="{DA523905-C544-46EB-8FD3-E3E432C427F2}"/>
              </a:ext>
            </a:extLst>
          </p:cNvPr>
          <p:cNvSpPr/>
          <p:nvPr/>
        </p:nvSpPr>
        <p:spPr>
          <a:xfrm>
            <a:off x="284480" y="1566583"/>
            <a:ext cx="17014158" cy="80648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801" dirty="0"/>
          </a:p>
        </p:txBody>
      </p:sp>
      <p:sp>
        <p:nvSpPr>
          <p:cNvPr id="6" name="テキスト ボックス 2">
            <a:extLst>
              <a:ext uri="{FF2B5EF4-FFF2-40B4-BE49-F238E27FC236}">
                <a16:creationId xmlns:a16="http://schemas.microsoft.com/office/drawing/2014/main" id="{D1F72F18-EB92-4219-893F-54AD2CDD516F}"/>
              </a:ext>
            </a:extLst>
          </p:cNvPr>
          <p:cNvSpPr txBox="1"/>
          <p:nvPr/>
        </p:nvSpPr>
        <p:spPr>
          <a:xfrm>
            <a:off x="444573" y="1622981"/>
            <a:ext cx="16573323" cy="73066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en-US" altLang="ja-JP" sz="4000" dirty="0"/>
              <a:t>Tonight is the night when all the ___________ monsters come out to ___________. ___________ witches with big ___________ and ___________ hats make potions. Vampires with _________</a:t>
            </a:r>
            <a:r>
              <a:rPr kumimoji="1" lang="en-US" altLang="ja-JP" sz="4000" u="sng" dirty="0"/>
              <a:t>s</a:t>
            </a:r>
            <a:r>
              <a:rPr kumimoji="1" lang="en-US" altLang="ja-JP" sz="4000" dirty="0"/>
              <a:t>_ and long, red capes visit with friends for food. Ogres and ghosts ___________ and play, on this ___________ October day. All the children ___________ and hunt for ___________, dressed 							up as princess and cowboys. Have a ____________ Halloween!</a:t>
            </a:r>
            <a:endParaRPr kumimoji="1" lang="ja-JP" altLang="en-US" sz="4000" dirty="0"/>
          </a:p>
        </p:txBody>
      </p:sp>
      <p:pic>
        <p:nvPicPr>
          <p:cNvPr id="2050" name="Picture 2" descr="Halloween Scene - Haunted House, Ghosts, Banner clipart">
            <a:extLst>
              <a:ext uri="{FF2B5EF4-FFF2-40B4-BE49-F238E27FC236}">
                <a16:creationId xmlns:a16="http://schemas.microsoft.com/office/drawing/2014/main" id="{CD540356-A3EF-4189-BA7A-312977DABE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alphaModFix amt="7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820" y="59259"/>
            <a:ext cx="1849727" cy="1371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Bat clipart">
            <a:extLst>
              <a:ext uri="{FF2B5EF4-FFF2-40B4-BE49-F238E27FC236}">
                <a16:creationId xmlns:a16="http://schemas.microsoft.com/office/drawing/2014/main" id="{27CEC6BD-BA12-4773-BF29-3302BA91EA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08971">
            <a:off x="15100404" y="2177836"/>
            <a:ext cx="1970565" cy="642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テキスト ボックス 6">
            <a:extLst>
              <a:ext uri="{FF2B5EF4-FFF2-40B4-BE49-F238E27FC236}">
                <a16:creationId xmlns:a16="http://schemas.microsoft.com/office/drawing/2014/main" id="{B1DF6703-4A03-493B-ADC1-1038B5BBB1A4}"/>
              </a:ext>
            </a:extLst>
          </p:cNvPr>
          <p:cNvSpPr txBox="1"/>
          <p:nvPr/>
        </p:nvSpPr>
        <p:spPr>
          <a:xfrm>
            <a:off x="6858001" y="2170217"/>
            <a:ext cx="34412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(adjective, </a:t>
            </a:r>
            <a:r>
              <a:rPr kumimoji="1" lang="ja-JP" altLang="en-US" sz="2800" dirty="0">
                <a:solidFill>
                  <a:schemeClr val="bg2">
                    <a:lumMod val="90000"/>
                  </a:schemeClr>
                </a:solidFill>
              </a:rPr>
              <a:t>形容詞</a:t>
            </a:r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" name="テキスト ボックス 6">
            <a:extLst>
              <a:ext uri="{FF2B5EF4-FFF2-40B4-BE49-F238E27FC236}">
                <a16:creationId xmlns:a16="http://schemas.microsoft.com/office/drawing/2014/main" id="{E43437FD-84D5-4D84-8E61-C600892CB966}"/>
              </a:ext>
            </a:extLst>
          </p:cNvPr>
          <p:cNvSpPr txBox="1"/>
          <p:nvPr/>
        </p:nvSpPr>
        <p:spPr>
          <a:xfrm>
            <a:off x="3420170" y="3338078"/>
            <a:ext cx="300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(adjective, </a:t>
            </a:r>
            <a:r>
              <a:rPr kumimoji="1" lang="ja-JP" altLang="en-US" sz="2800" dirty="0">
                <a:solidFill>
                  <a:schemeClr val="bg2">
                    <a:lumMod val="90000"/>
                  </a:schemeClr>
                </a:solidFill>
              </a:rPr>
              <a:t>形容詞</a:t>
            </a:r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2" name="テキスト ボックス 6">
            <a:extLst>
              <a:ext uri="{FF2B5EF4-FFF2-40B4-BE49-F238E27FC236}">
                <a16:creationId xmlns:a16="http://schemas.microsoft.com/office/drawing/2014/main" id="{4A574269-0A37-4D40-AC81-3829B62278B8}"/>
              </a:ext>
            </a:extLst>
          </p:cNvPr>
          <p:cNvSpPr txBox="1"/>
          <p:nvPr/>
        </p:nvSpPr>
        <p:spPr>
          <a:xfrm>
            <a:off x="13736634" y="5778578"/>
            <a:ext cx="3162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(adjective, </a:t>
            </a:r>
            <a:r>
              <a:rPr kumimoji="1" lang="ja-JP" altLang="en-US" sz="2800" dirty="0">
                <a:solidFill>
                  <a:schemeClr val="bg2">
                    <a:lumMod val="90000"/>
                  </a:schemeClr>
                </a:solidFill>
              </a:rPr>
              <a:t>形容詞</a:t>
            </a:r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3" name="テキスト ボックス 6">
            <a:extLst>
              <a:ext uri="{FF2B5EF4-FFF2-40B4-BE49-F238E27FC236}">
                <a16:creationId xmlns:a16="http://schemas.microsoft.com/office/drawing/2014/main" id="{B7F04C1B-5B65-42B0-9DD8-8F375A131994}"/>
              </a:ext>
            </a:extLst>
          </p:cNvPr>
          <p:cNvSpPr txBox="1"/>
          <p:nvPr/>
        </p:nvSpPr>
        <p:spPr>
          <a:xfrm>
            <a:off x="11024331" y="8244504"/>
            <a:ext cx="3301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(adjective, </a:t>
            </a:r>
            <a:r>
              <a:rPr kumimoji="1" lang="ja-JP" altLang="en-US" sz="2800" dirty="0">
                <a:solidFill>
                  <a:schemeClr val="bg2">
                    <a:lumMod val="90000"/>
                  </a:schemeClr>
                </a:solidFill>
              </a:rPr>
              <a:t>形容詞</a:t>
            </a:r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4" name="テキスト ボックス 7">
            <a:extLst>
              <a:ext uri="{FF2B5EF4-FFF2-40B4-BE49-F238E27FC236}">
                <a16:creationId xmlns:a16="http://schemas.microsoft.com/office/drawing/2014/main" id="{54F17FEF-4CA8-4643-A68F-D1265780F8FA}"/>
              </a:ext>
            </a:extLst>
          </p:cNvPr>
          <p:cNvSpPr txBox="1"/>
          <p:nvPr/>
        </p:nvSpPr>
        <p:spPr>
          <a:xfrm>
            <a:off x="546887" y="3338078"/>
            <a:ext cx="2681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(verb,</a:t>
            </a:r>
            <a:r>
              <a:rPr kumimoji="1" lang="ja-JP" altLang="en-US" sz="2800" dirty="0">
                <a:solidFill>
                  <a:schemeClr val="bg2">
                    <a:lumMod val="90000"/>
                  </a:schemeClr>
                </a:solidFill>
              </a:rPr>
              <a:t> 動詞</a:t>
            </a:r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5" name="テキスト ボックス 7">
            <a:extLst>
              <a:ext uri="{FF2B5EF4-FFF2-40B4-BE49-F238E27FC236}">
                <a16:creationId xmlns:a16="http://schemas.microsoft.com/office/drawing/2014/main" id="{736E9CBF-B289-4F4A-BCBE-9FFB522564B8}"/>
              </a:ext>
            </a:extLst>
          </p:cNvPr>
          <p:cNvSpPr txBox="1"/>
          <p:nvPr/>
        </p:nvSpPr>
        <p:spPr>
          <a:xfrm>
            <a:off x="7774654" y="5783093"/>
            <a:ext cx="25245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(verb,</a:t>
            </a:r>
            <a:r>
              <a:rPr kumimoji="1" lang="ja-JP" altLang="en-US" sz="2800" dirty="0">
                <a:solidFill>
                  <a:schemeClr val="bg2">
                    <a:lumMod val="90000"/>
                  </a:schemeClr>
                </a:solidFill>
              </a:rPr>
              <a:t> 動詞</a:t>
            </a:r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6" name="テキスト ボックス 7">
            <a:extLst>
              <a:ext uri="{FF2B5EF4-FFF2-40B4-BE49-F238E27FC236}">
                <a16:creationId xmlns:a16="http://schemas.microsoft.com/office/drawing/2014/main" id="{F6C3F6E5-47B9-44F8-A977-071252AA6C23}"/>
              </a:ext>
            </a:extLst>
          </p:cNvPr>
          <p:cNvSpPr txBox="1"/>
          <p:nvPr/>
        </p:nvSpPr>
        <p:spPr>
          <a:xfrm>
            <a:off x="6684344" y="7028249"/>
            <a:ext cx="2352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(verb,</a:t>
            </a:r>
            <a:r>
              <a:rPr kumimoji="1" lang="ja-JP" altLang="en-US" sz="2800" dirty="0">
                <a:solidFill>
                  <a:schemeClr val="bg2">
                    <a:lumMod val="90000"/>
                  </a:schemeClr>
                </a:solidFill>
              </a:rPr>
              <a:t> 動詞</a:t>
            </a:r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" name="テキスト ボックス 7">
            <a:extLst>
              <a:ext uri="{FF2B5EF4-FFF2-40B4-BE49-F238E27FC236}">
                <a16:creationId xmlns:a16="http://schemas.microsoft.com/office/drawing/2014/main" id="{435298E8-072E-45C6-8923-5FE99BF69B3E}"/>
              </a:ext>
            </a:extLst>
          </p:cNvPr>
          <p:cNvSpPr txBox="1"/>
          <p:nvPr/>
        </p:nvSpPr>
        <p:spPr>
          <a:xfrm>
            <a:off x="13481028" y="3342593"/>
            <a:ext cx="316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(color,</a:t>
            </a:r>
            <a:r>
              <a:rPr kumimoji="1" lang="ja-JP" altLang="en-US" sz="2800" dirty="0">
                <a:solidFill>
                  <a:schemeClr val="bg2">
                    <a:lumMod val="90000"/>
                  </a:schemeClr>
                </a:solidFill>
              </a:rPr>
              <a:t> いろ</a:t>
            </a:r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" name="テキスト ボックス 7">
            <a:extLst>
              <a:ext uri="{FF2B5EF4-FFF2-40B4-BE49-F238E27FC236}">
                <a16:creationId xmlns:a16="http://schemas.microsoft.com/office/drawing/2014/main" id="{2CCB9A06-12CD-4D91-BE34-607497238840}"/>
              </a:ext>
            </a:extLst>
          </p:cNvPr>
          <p:cNvSpPr txBox="1"/>
          <p:nvPr/>
        </p:nvSpPr>
        <p:spPr>
          <a:xfrm>
            <a:off x="9833721" y="3338078"/>
            <a:ext cx="300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(body,</a:t>
            </a:r>
            <a:r>
              <a:rPr kumimoji="1" lang="ja-JP" altLang="en-US" sz="2800" dirty="0">
                <a:solidFill>
                  <a:schemeClr val="bg2">
                    <a:lumMod val="90000"/>
                  </a:schemeClr>
                </a:solidFill>
              </a:rPr>
              <a:t> からだ</a:t>
            </a:r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9" name="テキスト ボックス 7">
            <a:extLst>
              <a:ext uri="{FF2B5EF4-FFF2-40B4-BE49-F238E27FC236}">
                <a16:creationId xmlns:a16="http://schemas.microsoft.com/office/drawing/2014/main" id="{3C98124C-AD46-4D9F-8C54-C3FBD1F1C03D}"/>
              </a:ext>
            </a:extLst>
          </p:cNvPr>
          <p:cNvSpPr txBox="1"/>
          <p:nvPr/>
        </p:nvSpPr>
        <p:spPr>
          <a:xfrm>
            <a:off x="7677159" y="4606520"/>
            <a:ext cx="2156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(thing,</a:t>
            </a:r>
            <a:r>
              <a:rPr kumimoji="1" lang="ja-JP" altLang="en-US" sz="2800" dirty="0">
                <a:solidFill>
                  <a:schemeClr val="bg2">
                    <a:lumMod val="90000"/>
                  </a:schemeClr>
                </a:solidFill>
              </a:rPr>
              <a:t> もの</a:t>
            </a:r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0" name="テキスト ボックス 7">
            <a:extLst>
              <a:ext uri="{FF2B5EF4-FFF2-40B4-BE49-F238E27FC236}">
                <a16:creationId xmlns:a16="http://schemas.microsoft.com/office/drawing/2014/main" id="{3285F582-A50F-40CC-ABE3-EDEDC1C752C1}"/>
              </a:ext>
            </a:extLst>
          </p:cNvPr>
          <p:cNvSpPr txBox="1"/>
          <p:nvPr/>
        </p:nvSpPr>
        <p:spPr>
          <a:xfrm>
            <a:off x="12136176" y="7028249"/>
            <a:ext cx="2689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(food,</a:t>
            </a:r>
            <a:r>
              <a:rPr kumimoji="1" lang="ja-JP" altLang="en-US" sz="2800" dirty="0">
                <a:solidFill>
                  <a:schemeClr val="bg2">
                    <a:lumMod val="90000"/>
                  </a:schemeClr>
                </a:solidFill>
              </a:rPr>
              <a:t> 食べ物</a:t>
            </a:r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pic>
        <p:nvPicPr>
          <p:cNvPr id="2056" name="Picture 8" descr="Halloween candy clipart">
            <a:extLst>
              <a:ext uri="{FF2B5EF4-FFF2-40B4-BE49-F238E27FC236}">
                <a16:creationId xmlns:a16="http://schemas.microsoft.com/office/drawing/2014/main" id="{18D81E62-C4F3-4547-907C-380577E24E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alphaModFix am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1" y="7691524"/>
            <a:ext cx="1797648" cy="1867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0634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hristmas frame clipart">
            <a:extLst>
              <a:ext uri="{FF2B5EF4-FFF2-40B4-BE49-F238E27FC236}">
                <a16:creationId xmlns:a16="http://schemas.microsoft.com/office/drawing/2014/main" id="{ED644AC6-C68D-4654-B9A1-59F269A352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852069" y="-3852069"/>
            <a:ext cx="9906000" cy="17610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2">
            <a:extLst>
              <a:ext uri="{FF2B5EF4-FFF2-40B4-BE49-F238E27FC236}">
                <a16:creationId xmlns:a16="http://schemas.microsoft.com/office/drawing/2014/main" id="{4873E573-12EF-48D5-B007-8F493086F31E}"/>
              </a:ext>
            </a:extLst>
          </p:cNvPr>
          <p:cNvSpPr txBox="1"/>
          <p:nvPr/>
        </p:nvSpPr>
        <p:spPr>
          <a:xfrm>
            <a:off x="1950038" y="1025357"/>
            <a:ext cx="13625242" cy="7817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4800" b="1" dirty="0">
                <a:latin typeface="Brush Script MT" panose="03060802040406070304" pitchFamily="66" charset="0"/>
              </a:rPr>
              <a:t>Dear Santa</a:t>
            </a:r>
            <a:r>
              <a:rPr kumimoji="1" lang="en-US" altLang="ja-JP" sz="4800" b="1" dirty="0"/>
              <a:t>,</a:t>
            </a:r>
          </a:p>
          <a:p>
            <a:pPr>
              <a:lnSpc>
                <a:spcPct val="150000"/>
              </a:lnSpc>
            </a:pPr>
            <a:r>
              <a:rPr kumimoji="1" lang="en-US" altLang="ja-JP" sz="3800" dirty="0"/>
              <a:t>My name is ___________ and I am ____ years old. I have ____ brothers, ____ sisters, and ____ pets. I live in ___________. Today’s weather is ___________. I’ve been very ____________ this year and want ____ presents. If you are hungry, I’ve cooked some ___________ for you. Please enjoy the ___________, too. Thank you so much. Have a ___________ Christmas!</a:t>
            </a:r>
          </a:p>
          <a:p>
            <a:r>
              <a:rPr kumimoji="1" lang="en-US" altLang="ja-JP" sz="4000" dirty="0"/>
              <a:t>																						</a:t>
            </a:r>
            <a:r>
              <a:rPr kumimoji="1" lang="en-US" altLang="ja-JP" sz="4800" dirty="0">
                <a:latin typeface="Brush Script MT" panose="03060802040406070304" pitchFamily="66" charset="0"/>
              </a:rPr>
              <a:t>Sincerely,</a:t>
            </a:r>
            <a:endParaRPr kumimoji="1" lang="en-US" altLang="ja-JP" sz="4000" dirty="0">
              <a:latin typeface="Brush Script MT" panose="03060802040406070304" pitchFamily="66" charset="0"/>
            </a:endParaRPr>
          </a:p>
          <a:p>
            <a:r>
              <a:rPr kumimoji="1" lang="en-US" altLang="ja-JP" sz="4000" dirty="0"/>
              <a:t>																					 ______________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DFBC8BF-7D32-49A4-916B-956C682AD515}"/>
              </a:ext>
            </a:extLst>
          </p:cNvPr>
          <p:cNvSpPr txBox="1"/>
          <p:nvPr/>
        </p:nvSpPr>
        <p:spPr>
          <a:xfrm>
            <a:off x="4589597" y="2337807"/>
            <a:ext cx="2240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(name, </a:t>
            </a:r>
            <a:r>
              <a:rPr kumimoji="1" lang="ja-JP" altLang="en-US" sz="2800" dirty="0">
                <a:solidFill>
                  <a:schemeClr val="bg2">
                    <a:lumMod val="90000"/>
                  </a:schemeClr>
                </a:solidFill>
              </a:rPr>
              <a:t>名前</a:t>
            </a:r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" name="テキスト ボックス 5">
            <a:extLst>
              <a:ext uri="{FF2B5EF4-FFF2-40B4-BE49-F238E27FC236}">
                <a16:creationId xmlns:a16="http://schemas.microsoft.com/office/drawing/2014/main" id="{057C6BEB-DC21-4BBD-9E8C-3C75A9BF4949}"/>
              </a:ext>
            </a:extLst>
          </p:cNvPr>
          <p:cNvSpPr txBox="1"/>
          <p:nvPr/>
        </p:nvSpPr>
        <p:spPr>
          <a:xfrm>
            <a:off x="12528708" y="8128653"/>
            <a:ext cx="2240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(name, </a:t>
            </a:r>
            <a:r>
              <a:rPr kumimoji="1" lang="ja-JP" altLang="en-US" sz="2800" dirty="0">
                <a:solidFill>
                  <a:schemeClr val="bg2">
                    <a:lumMod val="90000"/>
                  </a:schemeClr>
                </a:solidFill>
              </a:rPr>
              <a:t>名前</a:t>
            </a:r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" name="テキスト ボックス 5">
            <a:extLst>
              <a:ext uri="{FF2B5EF4-FFF2-40B4-BE49-F238E27FC236}">
                <a16:creationId xmlns:a16="http://schemas.microsoft.com/office/drawing/2014/main" id="{1478C0FA-D129-4B9E-A4B2-52AC5785CC79}"/>
              </a:ext>
            </a:extLst>
          </p:cNvPr>
          <p:cNvSpPr txBox="1"/>
          <p:nvPr/>
        </p:nvSpPr>
        <p:spPr>
          <a:xfrm>
            <a:off x="3587717" y="3229469"/>
            <a:ext cx="16723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(#, </a:t>
            </a:r>
            <a:r>
              <a:rPr kumimoji="1" lang="ja-JP" altLang="en-US" sz="2800" dirty="0">
                <a:solidFill>
                  <a:schemeClr val="bg2">
                    <a:lumMod val="90000"/>
                  </a:schemeClr>
                </a:solidFill>
              </a:rPr>
              <a:t>番</a:t>
            </a:r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9" name="テキスト ボックス 5">
            <a:extLst>
              <a:ext uri="{FF2B5EF4-FFF2-40B4-BE49-F238E27FC236}">
                <a16:creationId xmlns:a16="http://schemas.microsoft.com/office/drawing/2014/main" id="{88AEDF1C-80EC-4842-A146-C53EA82BCA75}"/>
              </a:ext>
            </a:extLst>
          </p:cNvPr>
          <p:cNvSpPr txBox="1"/>
          <p:nvPr/>
        </p:nvSpPr>
        <p:spPr>
          <a:xfrm>
            <a:off x="12943841" y="2340443"/>
            <a:ext cx="1638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(#, </a:t>
            </a:r>
            <a:r>
              <a:rPr kumimoji="1" lang="ja-JP" altLang="en-US" sz="2800" dirty="0">
                <a:solidFill>
                  <a:schemeClr val="bg2">
                    <a:lumMod val="90000"/>
                  </a:schemeClr>
                </a:solidFill>
              </a:rPr>
              <a:t>番</a:t>
            </a:r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" name="テキスト ボックス 5">
            <a:extLst>
              <a:ext uri="{FF2B5EF4-FFF2-40B4-BE49-F238E27FC236}">
                <a16:creationId xmlns:a16="http://schemas.microsoft.com/office/drawing/2014/main" id="{3B02922C-4182-462B-89A7-C2AB91EC9E81}"/>
              </a:ext>
            </a:extLst>
          </p:cNvPr>
          <p:cNvSpPr txBox="1"/>
          <p:nvPr/>
        </p:nvSpPr>
        <p:spPr>
          <a:xfrm>
            <a:off x="8689314" y="2383974"/>
            <a:ext cx="1559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(#, </a:t>
            </a:r>
            <a:r>
              <a:rPr kumimoji="1" lang="ja-JP" altLang="en-US" sz="2800" dirty="0">
                <a:solidFill>
                  <a:schemeClr val="bg2">
                    <a:lumMod val="90000"/>
                  </a:schemeClr>
                </a:solidFill>
              </a:rPr>
              <a:t>番</a:t>
            </a:r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" name="テキスト ボックス 5">
            <a:extLst>
              <a:ext uri="{FF2B5EF4-FFF2-40B4-BE49-F238E27FC236}">
                <a16:creationId xmlns:a16="http://schemas.microsoft.com/office/drawing/2014/main" id="{E5007102-CD32-402C-8874-FC58FA59153B}"/>
              </a:ext>
            </a:extLst>
          </p:cNvPr>
          <p:cNvSpPr txBox="1"/>
          <p:nvPr/>
        </p:nvSpPr>
        <p:spPr>
          <a:xfrm>
            <a:off x="7071189" y="3229469"/>
            <a:ext cx="1523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(#, </a:t>
            </a:r>
            <a:r>
              <a:rPr kumimoji="1" lang="ja-JP" altLang="en-US" sz="2800" dirty="0">
                <a:solidFill>
                  <a:schemeClr val="bg2">
                    <a:lumMod val="90000"/>
                  </a:schemeClr>
                </a:solidFill>
              </a:rPr>
              <a:t>番</a:t>
            </a:r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2" name="テキスト ボックス 5">
            <a:extLst>
              <a:ext uri="{FF2B5EF4-FFF2-40B4-BE49-F238E27FC236}">
                <a16:creationId xmlns:a16="http://schemas.microsoft.com/office/drawing/2014/main" id="{D26F3C7E-B4EF-4676-B5D4-B6E9AF174D4D}"/>
              </a:ext>
            </a:extLst>
          </p:cNvPr>
          <p:cNvSpPr txBox="1"/>
          <p:nvPr/>
        </p:nvSpPr>
        <p:spPr>
          <a:xfrm>
            <a:off x="2918722" y="5002245"/>
            <a:ext cx="1421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(#, </a:t>
            </a:r>
            <a:r>
              <a:rPr kumimoji="1" lang="ja-JP" altLang="en-US" sz="2800" dirty="0">
                <a:solidFill>
                  <a:schemeClr val="bg2">
                    <a:lumMod val="90000"/>
                  </a:schemeClr>
                </a:solidFill>
              </a:rPr>
              <a:t>番</a:t>
            </a:r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3" name="テキスト ボックス 5">
            <a:extLst>
              <a:ext uri="{FF2B5EF4-FFF2-40B4-BE49-F238E27FC236}">
                <a16:creationId xmlns:a16="http://schemas.microsoft.com/office/drawing/2014/main" id="{9B6852D7-2B82-4344-B6AC-538130D9DE9F}"/>
              </a:ext>
            </a:extLst>
          </p:cNvPr>
          <p:cNvSpPr txBox="1"/>
          <p:nvPr/>
        </p:nvSpPr>
        <p:spPr>
          <a:xfrm>
            <a:off x="10913819" y="3229469"/>
            <a:ext cx="2734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(country, </a:t>
            </a:r>
            <a:r>
              <a:rPr kumimoji="1" lang="ja-JP" altLang="en-US" sz="2800" dirty="0">
                <a:solidFill>
                  <a:schemeClr val="bg2">
                    <a:lumMod val="90000"/>
                  </a:schemeClr>
                </a:solidFill>
              </a:rPr>
              <a:t>くに</a:t>
            </a:r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4" name="テキスト ボックス 5">
            <a:extLst>
              <a:ext uri="{FF2B5EF4-FFF2-40B4-BE49-F238E27FC236}">
                <a16:creationId xmlns:a16="http://schemas.microsoft.com/office/drawing/2014/main" id="{70314032-0F91-4049-BDC3-662F40ACFB7D}"/>
              </a:ext>
            </a:extLst>
          </p:cNvPr>
          <p:cNvSpPr txBox="1"/>
          <p:nvPr/>
        </p:nvSpPr>
        <p:spPr>
          <a:xfrm>
            <a:off x="4175761" y="4121131"/>
            <a:ext cx="28120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(weather, </a:t>
            </a:r>
            <a:r>
              <a:rPr kumimoji="1" lang="ja-JP" altLang="en-US" sz="2800" dirty="0">
                <a:solidFill>
                  <a:schemeClr val="bg2">
                    <a:lumMod val="90000"/>
                  </a:schemeClr>
                </a:solidFill>
              </a:rPr>
              <a:t>天気</a:t>
            </a:r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5" name="テキスト ボックス 7">
            <a:extLst>
              <a:ext uri="{FF2B5EF4-FFF2-40B4-BE49-F238E27FC236}">
                <a16:creationId xmlns:a16="http://schemas.microsoft.com/office/drawing/2014/main" id="{EBC8EC26-F032-4569-8B35-FAA87FBDD770}"/>
              </a:ext>
            </a:extLst>
          </p:cNvPr>
          <p:cNvSpPr txBox="1"/>
          <p:nvPr/>
        </p:nvSpPr>
        <p:spPr>
          <a:xfrm>
            <a:off x="2034858" y="5793606"/>
            <a:ext cx="26189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(food,</a:t>
            </a:r>
            <a:r>
              <a:rPr kumimoji="1" lang="ja-JP" altLang="en-US" sz="2800" dirty="0">
                <a:solidFill>
                  <a:schemeClr val="bg2">
                    <a:lumMod val="90000"/>
                  </a:schemeClr>
                </a:solidFill>
              </a:rPr>
              <a:t> 食べ物</a:t>
            </a:r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6" name="テキスト ボックス 7">
            <a:extLst>
              <a:ext uri="{FF2B5EF4-FFF2-40B4-BE49-F238E27FC236}">
                <a16:creationId xmlns:a16="http://schemas.microsoft.com/office/drawing/2014/main" id="{A2657838-A6CC-4793-914F-5DA3EC30CE22}"/>
              </a:ext>
            </a:extLst>
          </p:cNvPr>
          <p:cNvSpPr txBox="1"/>
          <p:nvPr/>
        </p:nvSpPr>
        <p:spPr>
          <a:xfrm>
            <a:off x="9725491" y="5793606"/>
            <a:ext cx="26189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(drink,</a:t>
            </a:r>
            <a:r>
              <a:rPr kumimoji="1" lang="ja-JP" altLang="en-US" sz="2800" dirty="0">
                <a:solidFill>
                  <a:schemeClr val="bg2">
                    <a:lumMod val="90000"/>
                  </a:schemeClr>
                </a:solidFill>
              </a:rPr>
              <a:t> 飲み物</a:t>
            </a:r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" name="テキスト ボックス 6">
            <a:extLst>
              <a:ext uri="{FF2B5EF4-FFF2-40B4-BE49-F238E27FC236}">
                <a16:creationId xmlns:a16="http://schemas.microsoft.com/office/drawing/2014/main" id="{A7A405F7-EEE3-4CD8-92CD-4C7D523CC35C}"/>
              </a:ext>
            </a:extLst>
          </p:cNvPr>
          <p:cNvSpPr txBox="1"/>
          <p:nvPr/>
        </p:nvSpPr>
        <p:spPr>
          <a:xfrm>
            <a:off x="9607348" y="4147539"/>
            <a:ext cx="3348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(adjective, </a:t>
            </a:r>
            <a:r>
              <a:rPr kumimoji="1" lang="ja-JP" altLang="en-US" sz="2800" dirty="0">
                <a:solidFill>
                  <a:schemeClr val="bg2">
                    <a:lumMod val="90000"/>
                  </a:schemeClr>
                </a:solidFill>
              </a:rPr>
              <a:t>形容詞</a:t>
            </a:r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" name="テキスト ボックス 6">
            <a:extLst>
              <a:ext uri="{FF2B5EF4-FFF2-40B4-BE49-F238E27FC236}">
                <a16:creationId xmlns:a16="http://schemas.microsoft.com/office/drawing/2014/main" id="{3E708A63-73FB-49CC-8632-C685C4A95D15}"/>
              </a:ext>
            </a:extLst>
          </p:cNvPr>
          <p:cNvSpPr txBox="1"/>
          <p:nvPr/>
        </p:nvSpPr>
        <p:spPr>
          <a:xfrm>
            <a:off x="5869025" y="6676531"/>
            <a:ext cx="3224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(adjective, </a:t>
            </a:r>
            <a:r>
              <a:rPr kumimoji="1" lang="ja-JP" altLang="en-US" sz="2800" dirty="0">
                <a:solidFill>
                  <a:schemeClr val="bg2">
                    <a:lumMod val="90000"/>
                  </a:schemeClr>
                </a:solidFill>
              </a:rPr>
              <a:t>形容詞</a:t>
            </a:r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2800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482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E99AE4-52BC-4AA8-8174-648975DD86EA}"/>
              </a:ext>
            </a:extLst>
          </p:cNvPr>
          <p:cNvSpPr txBox="1">
            <a:spLocks/>
          </p:cNvSpPr>
          <p:nvPr/>
        </p:nvSpPr>
        <p:spPr>
          <a:xfrm>
            <a:off x="1544320" y="2"/>
            <a:ext cx="14610080" cy="1381923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8000" dirty="0">
                <a:latin typeface="Britannic Bold" panose="020B0903060703020204" pitchFamily="34" charset="0"/>
              </a:rPr>
              <a:t>My New Year Predictions</a:t>
            </a:r>
            <a:endParaRPr lang="ja-JP" altLang="en-US" sz="8000" dirty="0">
              <a:latin typeface="Britannic Bold" panose="020B0903060703020204" pitchFamily="34" charset="0"/>
            </a:endParaRPr>
          </a:p>
        </p:txBody>
      </p:sp>
      <p:sp>
        <p:nvSpPr>
          <p:cNvPr id="3" name="正方形/長方形 3">
            <a:extLst>
              <a:ext uri="{FF2B5EF4-FFF2-40B4-BE49-F238E27FC236}">
                <a16:creationId xmlns:a16="http://schemas.microsoft.com/office/drawing/2014/main" id="{C56E016E-DDA6-4210-90DA-5C2C8F6954B6}"/>
              </a:ext>
            </a:extLst>
          </p:cNvPr>
          <p:cNvSpPr/>
          <p:nvPr/>
        </p:nvSpPr>
        <p:spPr>
          <a:xfrm>
            <a:off x="274320" y="1301668"/>
            <a:ext cx="17078960" cy="8329809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801" dirty="0"/>
          </a:p>
        </p:txBody>
      </p:sp>
      <p:sp>
        <p:nvSpPr>
          <p:cNvPr id="4" name="テキスト ボックス 2">
            <a:extLst>
              <a:ext uri="{FF2B5EF4-FFF2-40B4-BE49-F238E27FC236}">
                <a16:creationId xmlns:a16="http://schemas.microsoft.com/office/drawing/2014/main" id="{2F3C32A9-C772-48A0-B5CB-3373DF9D8E11}"/>
              </a:ext>
            </a:extLst>
          </p:cNvPr>
          <p:cNvSpPr txBox="1"/>
          <p:nvPr/>
        </p:nvSpPr>
        <p:spPr>
          <a:xfrm>
            <a:off x="482617" y="1304344"/>
            <a:ext cx="16626824" cy="846385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en-US" altLang="ja-JP" sz="3300" dirty="0"/>
              <a:t>Here are my predictions for the new year!</a:t>
            </a:r>
          </a:p>
          <a:p>
            <a:pPr marL="514314" indent="-514314">
              <a:lnSpc>
                <a:spcPct val="200000"/>
              </a:lnSpc>
              <a:buAutoNum type="arabicPeriod"/>
            </a:pPr>
            <a:r>
              <a:rPr kumimoji="1" lang="en-US" altLang="ja-JP" sz="3300" dirty="0"/>
              <a:t>I am ____cm tall. I will grow ____cm.</a:t>
            </a:r>
          </a:p>
          <a:p>
            <a:pPr marL="514314" indent="-514314">
              <a:lnSpc>
                <a:spcPct val="200000"/>
              </a:lnSpc>
              <a:buAutoNum type="arabicPeriod"/>
            </a:pPr>
            <a:r>
              <a:rPr kumimoji="1" lang="en-US" altLang="ja-JP" sz="3300" dirty="0"/>
              <a:t>The most popular book will be ___________.</a:t>
            </a:r>
          </a:p>
          <a:p>
            <a:pPr marL="514314" indent="-514314">
              <a:lnSpc>
                <a:spcPct val="200000"/>
              </a:lnSpc>
              <a:buAutoNum type="arabicPeriod"/>
            </a:pPr>
            <a:r>
              <a:rPr kumimoji="1" lang="en-US" altLang="ja-JP" sz="3300" dirty="0"/>
              <a:t>The most popular movie will be ___________.</a:t>
            </a:r>
          </a:p>
          <a:p>
            <a:pPr marL="514314" indent="-514314">
              <a:lnSpc>
                <a:spcPct val="200000"/>
              </a:lnSpc>
              <a:buAutoNum type="arabicPeriod"/>
            </a:pPr>
            <a:r>
              <a:rPr kumimoji="1" lang="en-US" altLang="ja-JP" sz="3300" dirty="0"/>
              <a:t>My favorite sports team, _________________, will win the ___________ game!</a:t>
            </a:r>
          </a:p>
          <a:p>
            <a:pPr marL="514314" indent="-514314">
              <a:lnSpc>
                <a:spcPct val="200000"/>
              </a:lnSpc>
              <a:buAutoNum type="arabicPeriod"/>
            </a:pPr>
            <a:r>
              <a:rPr kumimoji="1" lang="en-US" altLang="ja-JP" sz="3300" dirty="0"/>
              <a:t>I will make ____ new friends.</a:t>
            </a:r>
          </a:p>
          <a:p>
            <a:pPr marL="514314" indent="-514314">
              <a:lnSpc>
                <a:spcPct val="200000"/>
              </a:lnSpc>
              <a:buAutoNum type="arabicPeriod"/>
            </a:pPr>
            <a:r>
              <a:rPr kumimoji="1" lang="en-US" altLang="ja-JP" sz="3300" dirty="0"/>
              <a:t>My favorite class will be ___________.</a:t>
            </a:r>
          </a:p>
          <a:p>
            <a:pPr marL="514314" indent="-514314">
              <a:lnSpc>
                <a:spcPct val="200000"/>
              </a:lnSpc>
              <a:buAutoNum type="arabicPeriod"/>
            </a:pPr>
            <a:r>
              <a:rPr kumimoji="1" lang="en-US" altLang="ja-JP" sz="3300" dirty="0"/>
              <a:t>I will run ____ place on Sports Day.</a:t>
            </a:r>
          </a:p>
          <a:p>
            <a:pPr marL="514314" indent="-514314">
              <a:lnSpc>
                <a:spcPct val="200000"/>
              </a:lnSpc>
              <a:buAutoNum type="arabicPeriod"/>
            </a:pPr>
            <a:r>
              <a:rPr kumimoji="1" lang="en-US" altLang="ja-JP" sz="3300" dirty="0"/>
              <a:t>I will learn ____ new English words.</a:t>
            </a:r>
          </a:p>
          <a:p>
            <a:pPr marL="514314" indent="-514314">
              <a:lnSpc>
                <a:spcPct val="200000"/>
              </a:lnSpc>
              <a:buAutoNum type="arabicPeriod"/>
            </a:pPr>
            <a:r>
              <a:rPr kumimoji="1" lang="en-US" altLang="ja-JP" sz="3300" dirty="0"/>
              <a:t>I will join the ___________ club.</a:t>
            </a:r>
          </a:p>
          <a:p>
            <a:pPr marL="514314" indent="-514314">
              <a:lnSpc>
                <a:spcPct val="200000"/>
              </a:lnSpc>
              <a:buAutoNum type="arabicPeriod"/>
            </a:pPr>
            <a:r>
              <a:rPr kumimoji="1" lang="en-US" altLang="ja-JP" sz="3300" dirty="0"/>
              <a:t>This new year will be ___________!</a:t>
            </a:r>
          </a:p>
        </p:txBody>
      </p:sp>
      <p:pic>
        <p:nvPicPr>
          <p:cNvPr id="4098" name="Picture 2" descr="Confetti clipart">
            <a:extLst>
              <a:ext uri="{FF2B5EF4-FFF2-40B4-BE49-F238E27FC236}">
                <a16:creationId xmlns:a16="http://schemas.microsoft.com/office/drawing/2014/main" id="{04FB3E89-E735-4306-AD9C-1785C0EEF5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896" y="143645"/>
            <a:ext cx="1061704" cy="1094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onfetti clipart">
            <a:extLst>
              <a:ext uri="{FF2B5EF4-FFF2-40B4-BE49-F238E27FC236}">
                <a16:creationId xmlns:a16="http://schemas.microsoft.com/office/drawing/2014/main" id="{F89A3869-C394-4561-93F5-113830CFFC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026639" y="7253462"/>
            <a:ext cx="2100881" cy="2166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3428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herry Blossoms Petal clipart">
            <a:extLst>
              <a:ext uri="{FF2B5EF4-FFF2-40B4-BE49-F238E27FC236}">
                <a16:creationId xmlns:a16="http://schemas.microsoft.com/office/drawing/2014/main" id="{0AE8EE94-F4A7-4927-BD06-DBED542658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630" y="2046995"/>
            <a:ext cx="7313890" cy="693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E93806DB-F14A-4B3E-879F-75CA55986320}"/>
              </a:ext>
            </a:extLst>
          </p:cNvPr>
          <p:cNvSpPr txBox="1">
            <a:spLocks/>
          </p:cNvSpPr>
          <p:nvPr/>
        </p:nvSpPr>
        <p:spPr>
          <a:xfrm>
            <a:off x="2879683" y="20320"/>
            <a:ext cx="11850771" cy="1381923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8000" b="1" dirty="0">
                <a:latin typeface="Curlz MT" panose="04040404050702020202" pitchFamily="82" charset="0"/>
              </a:rPr>
              <a:t>Cherry Blossom Viewing</a:t>
            </a:r>
            <a:endParaRPr lang="ja-JP" altLang="en-US" sz="8000" b="1" dirty="0">
              <a:latin typeface="Curlz MT" panose="04040404050702020202" pitchFamily="82" charset="0"/>
            </a:endParaRPr>
          </a:p>
        </p:txBody>
      </p:sp>
      <p:sp>
        <p:nvSpPr>
          <p:cNvPr id="3" name="正方形/長方形 3">
            <a:extLst>
              <a:ext uri="{FF2B5EF4-FFF2-40B4-BE49-F238E27FC236}">
                <a16:creationId xmlns:a16="http://schemas.microsoft.com/office/drawing/2014/main" id="{916CB694-EEC4-47AE-A9DC-47C973A28930}"/>
              </a:ext>
            </a:extLst>
          </p:cNvPr>
          <p:cNvSpPr/>
          <p:nvPr/>
        </p:nvSpPr>
        <p:spPr>
          <a:xfrm>
            <a:off x="233680" y="1301668"/>
            <a:ext cx="17129760" cy="832980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801" dirty="0"/>
          </a:p>
        </p:txBody>
      </p:sp>
      <p:sp>
        <p:nvSpPr>
          <p:cNvPr id="4" name="テキスト ボックス 2">
            <a:extLst>
              <a:ext uri="{FF2B5EF4-FFF2-40B4-BE49-F238E27FC236}">
                <a16:creationId xmlns:a16="http://schemas.microsoft.com/office/drawing/2014/main" id="{1BBAE01F-272F-4F90-8193-9D2AB7C0CA8E}"/>
              </a:ext>
            </a:extLst>
          </p:cNvPr>
          <p:cNvSpPr txBox="1"/>
          <p:nvPr/>
        </p:nvSpPr>
        <p:spPr>
          <a:xfrm>
            <a:off x="377632" y="1177681"/>
            <a:ext cx="16762288" cy="8537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en-US" altLang="ja-JP" sz="4000" dirty="0"/>
              <a:t>On ________________, I went cherry blossom viewing! I went with _____________. We left the house at ____:___</a:t>
            </a:r>
            <a:r>
              <a:rPr kumimoji="1" lang="en-US" altLang="ja-JP" sz="4000" u="sng" dirty="0"/>
              <a:t>_ AM/PM</a:t>
            </a:r>
            <a:r>
              <a:rPr kumimoji="1" lang="en-US" altLang="ja-JP" sz="4000" dirty="0"/>
              <a:t>. We ________</a:t>
            </a:r>
            <a:r>
              <a:rPr kumimoji="1" lang="en-US" altLang="ja-JP" sz="4000" u="sng" dirty="0"/>
              <a:t>ed</a:t>
            </a:r>
            <a:r>
              <a:rPr kumimoji="1" lang="en-US" altLang="ja-JP" sz="4000" dirty="0"/>
              <a:t>_ to the park. We brought ____ lunch boxes. We ate ___________, ___________, and ___________. It was ____________! Then, we ________</a:t>
            </a:r>
            <a:r>
              <a:rPr kumimoji="1" lang="en-US" altLang="ja-JP" sz="4000" u="sng" dirty="0"/>
              <a:t>ed</a:t>
            </a:r>
            <a:r>
              <a:rPr kumimoji="1" lang="en-US" altLang="ja-JP" sz="4000" dirty="0"/>
              <a:t>_ under the trees. We saw ____ cherry blossoms. They were so ____________. We cleaned up the trash and _________</a:t>
            </a:r>
            <a:r>
              <a:rPr kumimoji="1" lang="en-US" altLang="ja-JP" sz="4000" u="sng" dirty="0"/>
              <a:t>ed</a:t>
            </a:r>
            <a:r>
              <a:rPr kumimoji="1" lang="en-US" altLang="ja-JP" sz="4000" dirty="0"/>
              <a:t>_ back home. Let’s go cherry blossom viewing again in __________!</a:t>
            </a:r>
          </a:p>
        </p:txBody>
      </p:sp>
      <p:sp>
        <p:nvSpPr>
          <p:cNvPr id="5" name="テキスト ボックス 5">
            <a:extLst>
              <a:ext uri="{FF2B5EF4-FFF2-40B4-BE49-F238E27FC236}">
                <a16:creationId xmlns:a16="http://schemas.microsoft.com/office/drawing/2014/main" id="{ABD52315-C290-481A-9CED-BD9B383D704A}"/>
              </a:ext>
            </a:extLst>
          </p:cNvPr>
          <p:cNvSpPr txBox="1"/>
          <p:nvPr/>
        </p:nvSpPr>
        <p:spPr>
          <a:xfrm>
            <a:off x="2038841" y="1696810"/>
            <a:ext cx="2240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(date, </a:t>
            </a:r>
            <a:r>
              <a:rPr kumimoji="1" lang="ja-JP" altLang="en-US" sz="2800" dirty="0">
                <a:solidFill>
                  <a:schemeClr val="bg2">
                    <a:lumMod val="90000"/>
                  </a:schemeClr>
                </a:solidFill>
              </a:rPr>
              <a:t>月日</a:t>
            </a:r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7AE3946-AF5C-439B-B88B-2A25F895C92C}"/>
              </a:ext>
            </a:extLst>
          </p:cNvPr>
          <p:cNvSpPr txBox="1"/>
          <p:nvPr/>
        </p:nvSpPr>
        <p:spPr>
          <a:xfrm>
            <a:off x="918806" y="2934927"/>
            <a:ext cx="2240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(person, </a:t>
            </a:r>
            <a:r>
              <a:rPr kumimoji="1" lang="ja-JP" altLang="en-US" sz="2800" dirty="0">
                <a:solidFill>
                  <a:schemeClr val="bg2">
                    <a:lumMod val="90000"/>
                  </a:schemeClr>
                </a:solidFill>
              </a:rPr>
              <a:t>人</a:t>
            </a:r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" name="テキスト ボックス 5">
            <a:extLst>
              <a:ext uri="{FF2B5EF4-FFF2-40B4-BE49-F238E27FC236}">
                <a16:creationId xmlns:a16="http://schemas.microsoft.com/office/drawing/2014/main" id="{592B1C2E-E970-401D-BE02-332914D9D87C}"/>
              </a:ext>
            </a:extLst>
          </p:cNvPr>
          <p:cNvSpPr txBox="1"/>
          <p:nvPr/>
        </p:nvSpPr>
        <p:spPr>
          <a:xfrm>
            <a:off x="13057032" y="2924859"/>
            <a:ext cx="2240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(verb, </a:t>
            </a:r>
            <a:r>
              <a:rPr kumimoji="1" lang="ja-JP" altLang="en-US" sz="2800" dirty="0">
                <a:solidFill>
                  <a:schemeClr val="bg2">
                    <a:lumMod val="90000"/>
                  </a:schemeClr>
                </a:solidFill>
              </a:rPr>
              <a:t>動詞</a:t>
            </a:r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" name="テキスト ボックス 5">
            <a:extLst>
              <a:ext uri="{FF2B5EF4-FFF2-40B4-BE49-F238E27FC236}">
                <a16:creationId xmlns:a16="http://schemas.microsoft.com/office/drawing/2014/main" id="{2DE3ABA4-1FF8-4ECE-BCC2-B2B42F891896}"/>
              </a:ext>
            </a:extLst>
          </p:cNvPr>
          <p:cNvSpPr txBox="1"/>
          <p:nvPr/>
        </p:nvSpPr>
        <p:spPr>
          <a:xfrm>
            <a:off x="4440575" y="4155234"/>
            <a:ext cx="2240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(#, </a:t>
            </a:r>
            <a:r>
              <a:rPr kumimoji="1" lang="ja-JP" altLang="en-US" sz="2800" dirty="0">
                <a:solidFill>
                  <a:schemeClr val="bg2">
                    <a:lumMod val="90000"/>
                  </a:schemeClr>
                </a:solidFill>
              </a:rPr>
              <a:t>番</a:t>
            </a:r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9" name="テキスト ボックス 5">
            <a:extLst>
              <a:ext uri="{FF2B5EF4-FFF2-40B4-BE49-F238E27FC236}">
                <a16:creationId xmlns:a16="http://schemas.microsoft.com/office/drawing/2014/main" id="{2D40D007-9902-4187-9F30-EB3C989B4DCC}"/>
              </a:ext>
            </a:extLst>
          </p:cNvPr>
          <p:cNvSpPr txBox="1"/>
          <p:nvPr/>
        </p:nvSpPr>
        <p:spPr>
          <a:xfrm>
            <a:off x="13506686" y="4155234"/>
            <a:ext cx="2662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(food, </a:t>
            </a:r>
            <a:r>
              <a:rPr kumimoji="1" lang="ja-JP" altLang="en-US" sz="2800" dirty="0">
                <a:solidFill>
                  <a:schemeClr val="bg2">
                    <a:lumMod val="90000"/>
                  </a:schemeClr>
                </a:solidFill>
              </a:rPr>
              <a:t>食べ物</a:t>
            </a:r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" name="テキスト ボックス 5">
            <a:extLst>
              <a:ext uri="{FF2B5EF4-FFF2-40B4-BE49-F238E27FC236}">
                <a16:creationId xmlns:a16="http://schemas.microsoft.com/office/drawing/2014/main" id="{4F31662F-C143-4E92-B45A-90A1CFDD9F0B}"/>
              </a:ext>
            </a:extLst>
          </p:cNvPr>
          <p:cNvSpPr txBox="1"/>
          <p:nvPr/>
        </p:nvSpPr>
        <p:spPr>
          <a:xfrm>
            <a:off x="10394378" y="4155234"/>
            <a:ext cx="2662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(food, </a:t>
            </a:r>
            <a:r>
              <a:rPr kumimoji="1" lang="ja-JP" altLang="en-US" sz="2800" dirty="0">
                <a:solidFill>
                  <a:schemeClr val="bg2">
                    <a:lumMod val="90000"/>
                  </a:schemeClr>
                </a:solidFill>
              </a:rPr>
              <a:t>食べ物</a:t>
            </a:r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" name="テキスト ボックス 5">
            <a:extLst>
              <a:ext uri="{FF2B5EF4-FFF2-40B4-BE49-F238E27FC236}">
                <a16:creationId xmlns:a16="http://schemas.microsoft.com/office/drawing/2014/main" id="{4876648D-50D7-476E-B28E-95C989D4B481}"/>
              </a:ext>
            </a:extLst>
          </p:cNvPr>
          <p:cNvSpPr txBox="1"/>
          <p:nvPr/>
        </p:nvSpPr>
        <p:spPr>
          <a:xfrm>
            <a:off x="1383623" y="5341767"/>
            <a:ext cx="2895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(food, </a:t>
            </a:r>
            <a:r>
              <a:rPr kumimoji="1" lang="ja-JP" altLang="en-US" sz="2800" dirty="0">
                <a:solidFill>
                  <a:schemeClr val="bg2">
                    <a:lumMod val="90000"/>
                  </a:schemeClr>
                </a:solidFill>
              </a:rPr>
              <a:t>食べ物</a:t>
            </a:r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2" name="テキスト ボックス 5">
            <a:extLst>
              <a:ext uri="{FF2B5EF4-FFF2-40B4-BE49-F238E27FC236}">
                <a16:creationId xmlns:a16="http://schemas.microsoft.com/office/drawing/2014/main" id="{3EC8CA18-E885-4556-BFB7-2CE7B9988685}"/>
              </a:ext>
            </a:extLst>
          </p:cNvPr>
          <p:cNvSpPr txBox="1"/>
          <p:nvPr/>
        </p:nvSpPr>
        <p:spPr>
          <a:xfrm>
            <a:off x="5689867" y="5341767"/>
            <a:ext cx="3007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(adjective, </a:t>
            </a:r>
            <a:r>
              <a:rPr kumimoji="1" lang="ja-JP" altLang="en-US" sz="2800" dirty="0">
                <a:solidFill>
                  <a:schemeClr val="bg2">
                    <a:lumMod val="90000"/>
                  </a:schemeClr>
                </a:solidFill>
              </a:rPr>
              <a:t>形容詞</a:t>
            </a:r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3" name="テキスト ボックス 5">
            <a:extLst>
              <a:ext uri="{FF2B5EF4-FFF2-40B4-BE49-F238E27FC236}">
                <a16:creationId xmlns:a16="http://schemas.microsoft.com/office/drawing/2014/main" id="{4F367AFD-890D-4767-99B4-B5AF8FF5FDF9}"/>
              </a:ext>
            </a:extLst>
          </p:cNvPr>
          <p:cNvSpPr txBox="1"/>
          <p:nvPr/>
        </p:nvSpPr>
        <p:spPr>
          <a:xfrm>
            <a:off x="10816963" y="5341767"/>
            <a:ext cx="2240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(verb, </a:t>
            </a:r>
            <a:r>
              <a:rPr kumimoji="1" lang="ja-JP" altLang="en-US" sz="2800" dirty="0">
                <a:solidFill>
                  <a:schemeClr val="bg2">
                    <a:lumMod val="90000"/>
                  </a:schemeClr>
                </a:solidFill>
              </a:rPr>
              <a:t>動詞</a:t>
            </a:r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4" name="テキスト ボックス 5">
            <a:extLst>
              <a:ext uri="{FF2B5EF4-FFF2-40B4-BE49-F238E27FC236}">
                <a16:creationId xmlns:a16="http://schemas.microsoft.com/office/drawing/2014/main" id="{6846D123-F15B-4157-AFA8-193534340B8C}"/>
              </a:ext>
            </a:extLst>
          </p:cNvPr>
          <p:cNvSpPr txBox="1"/>
          <p:nvPr/>
        </p:nvSpPr>
        <p:spPr>
          <a:xfrm>
            <a:off x="2879683" y="6579884"/>
            <a:ext cx="2240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(#, </a:t>
            </a:r>
            <a:r>
              <a:rPr kumimoji="1" lang="ja-JP" altLang="en-US" sz="2800" dirty="0">
                <a:solidFill>
                  <a:schemeClr val="bg2">
                    <a:lumMod val="90000"/>
                  </a:schemeClr>
                </a:solidFill>
              </a:rPr>
              <a:t>番</a:t>
            </a:r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5" name="テキスト ボックス 5">
            <a:extLst>
              <a:ext uri="{FF2B5EF4-FFF2-40B4-BE49-F238E27FC236}">
                <a16:creationId xmlns:a16="http://schemas.microsoft.com/office/drawing/2014/main" id="{45FDB6B0-84A9-4945-BAB8-649689896333}"/>
              </a:ext>
            </a:extLst>
          </p:cNvPr>
          <p:cNvSpPr txBox="1"/>
          <p:nvPr/>
        </p:nvSpPr>
        <p:spPr>
          <a:xfrm>
            <a:off x="11016913" y="6579884"/>
            <a:ext cx="3160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(adjective, </a:t>
            </a:r>
            <a:r>
              <a:rPr kumimoji="1" lang="ja-JP" altLang="en-US" sz="2800" dirty="0">
                <a:solidFill>
                  <a:schemeClr val="bg2">
                    <a:lumMod val="90000"/>
                  </a:schemeClr>
                </a:solidFill>
              </a:rPr>
              <a:t>形容詞</a:t>
            </a:r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6" name="テキスト ボックス 5">
            <a:extLst>
              <a:ext uri="{FF2B5EF4-FFF2-40B4-BE49-F238E27FC236}">
                <a16:creationId xmlns:a16="http://schemas.microsoft.com/office/drawing/2014/main" id="{271BB450-4B4E-4B26-B8F7-3348C361A69C}"/>
              </a:ext>
            </a:extLst>
          </p:cNvPr>
          <p:cNvSpPr txBox="1"/>
          <p:nvPr/>
        </p:nvSpPr>
        <p:spPr>
          <a:xfrm>
            <a:off x="4085064" y="7818001"/>
            <a:ext cx="2240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(verb, </a:t>
            </a:r>
            <a:r>
              <a:rPr kumimoji="1" lang="ja-JP" altLang="en-US" sz="2800" dirty="0">
                <a:solidFill>
                  <a:schemeClr val="bg2">
                    <a:lumMod val="90000"/>
                  </a:schemeClr>
                </a:solidFill>
              </a:rPr>
              <a:t>動詞</a:t>
            </a:r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" name="テキスト ボックス 5">
            <a:extLst>
              <a:ext uri="{FF2B5EF4-FFF2-40B4-BE49-F238E27FC236}">
                <a16:creationId xmlns:a16="http://schemas.microsoft.com/office/drawing/2014/main" id="{09576F5A-50BE-431D-A862-7634B42AFC45}"/>
              </a:ext>
            </a:extLst>
          </p:cNvPr>
          <p:cNvSpPr txBox="1"/>
          <p:nvPr/>
        </p:nvSpPr>
        <p:spPr>
          <a:xfrm>
            <a:off x="2200506" y="9028381"/>
            <a:ext cx="2240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(year, </a:t>
            </a:r>
            <a:r>
              <a:rPr kumimoji="1" lang="ja-JP" altLang="en-US" sz="2800" dirty="0">
                <a:solidFill>
                  <a:schemeClr val="bg2">
                    <a:lumMod val="90000"/>
                  </a:schemeClr>
                </a:solidFill>
              </a:rPr>
              <a:t>年</a:t>
            </a:r>
            <a:r>
              <a:rPr kumimoji="1" lang="en-US" altLang="ja-JP" sz="2800" dirty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pic>
        <p:nvPicPr>
          <p:cNvPr id="5124" name="Picture 4" descr="Cherry Blossoms clipart">
            <a:extLst>
              <a:ext uri="{FF2B5EF4-FFF2-40B4-BE49-F238E27FC236}">
                <a16:creationId xmlns:a16="http://schemas.microsoft.com/office/drawing/2014/main" id="{FC563202-4A0A-4650-8067-B306297017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87180">
            <a:off x="15545548" y="-58429"/>
            <a:ext cx="2240070" cy="1167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3675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249</TotalTime>
  <Words>762</Words>
  <Application>Microsoft Office PowerPoint</Application>
  <PresentationFormat>Custom</PresentationFormat>
  <Paragraphs>74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Bauhaus 93</vt:lpstr>
      <vt:lpstr>Britannic Bold</vt:lpstr>
      <vt:lpstr>Brush Script MT</vt:lpstr>
      <vt:lpstr>Calibri</vt:lpstr>
      <vt:lpstr>Calibri Light</vt:lpstr>
      <vt:lpstr>Curlz MT</vt:lpstr>
      <vt:lpstr>Showcard Gothic</vt:lpstr>
      <vt:lpstr>Office テーマ</vt:lpstr>
      <vt:lpstr>My Summer Vacation</vt:lpstr>
      <vt:lpstr>PowerPoint Presentation</vt:lpstr>
      <vt:lpstr>PowerPoint Presentation</vt:lpstr>
      <vt:lpstr>PowerPoint Presentation</vt:lpstr>
      <vt:lpstr>PowerPoint Presentation</vt:lpstr>
    </vt:vector>
  </TitlesOfParts>
  <Company>多良木中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 Libs</dc:title>
  <dc:creator>多良木中</dc:creator>
  <cp:lastModifiedBy>Grace Chang</cp:lastModifiedBy>
  <cp:revision>9</cp:revision>
  <dcterms:created xsi:type="dcterms:W3CDTF">2021-05-06T07:59:04Z</dcterms:created>
  <dcterms:modified xsi:type="dcterms:W3CDTF">2021-05-13T07:39:14Z</dcterms:modified>
</cp:coreProperties>
</file>