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DD"/>
    <a:srgbClr val="FFD0F4"/>
    <a:srgbClr val="E2D4EE"/>
    <a:srgbClr val="FADB31"/>
    <a:srgbClr val="FAE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>
      <p:cViewPr>
        <p:scale>
          <a:sx n="195" d="100"/>
          <a:sy n="195" d="100"/>
        </p:scale>
        <p:origin x="5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9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0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8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4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9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8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0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3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0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5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5706E-A90F-FE4C-B7B0-D800E9D222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A33E-A3E4-B348-8FD3-0898FE0A2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6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1B431E35-6FA3-3AD9-9BB7-B35297C7DF21}"/>
              </a:ext>
            </a:extLst>
          </p:cNvPr>
          <p:cNvGrpSpPr/>
          <p:nvPr/>
        </p:nvGrpSpPr>
        <p:grpSpPr>
          <a:xfrm>
            <a:off x="618674" y="145975"/>
            <a:ext cx="2726872" cy="2408828"/>
            <a:chOff x="342900" y="81645"/>
            <a:chExt cx="2726872" cy="240882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F53BDF3-E464-AEDA-1466-00C81576A2A0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7" name="Triangle 6">
                <a:extLst>
                  <a:ext uri="{FF2B5EF4-FFF2-40B4-BE49-F238E27FC236}">
                    <a16:creationId xmlns:a16="http://schemas.microsoft.com/office/drawing/2014/main" id="{00C81419-4549-564A-8D84-0B9A16C21093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C38E9F6-1A96-E4A8-5FDF-7306107418B7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A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7D4F1C7-181D-399B-AB24-C100A410C523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F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DF5B4A9-8CB1-2736-4796-9595E1EC7275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D</a:t>
                </a:r>
              </a:p>
            </p:txBody>
          </p:sp>
        </p:grp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0E460BE1-C663-6E2A-CEAE-3D29910E2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277310A1-A4BE-13FD-8DD9-B61E3600BD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D498EC09-9C81-C152-E8F3-5BD074F56E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0E51EAA-413D-9FFD-D0D3-95DDD70223B3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8A8AB23-2455-1CD9-8059-5DEA549DEDB5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6EA2DDD-16EE-56A5-2981-FC28ABB7DC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73AA4A8-B079-E00A-BA54-E8D437DB15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8BFA4A4-C16C-8A5A-1F8E-728B7E18F798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FC0DBD9-8E1E-A3B8-8BDC-C429EDFCF41D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C13DBC0-5EC0-AC43-5782-95AC35F98A71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926C1E0-D8C3-B447-6AD4-B09687C30BD3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1500A28-9E6F-577E-E295-4AFE356366FB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11AA04F-04D0-3441-19F4-9774E22BEF67}"/>
              </a:ext>
            </a:extLst>
          </p:cNvPr>
          <p:cNvGrpSpPr/>
          <p:nvPr/>
        </p:nvGrpSpPr>
        <p:grpSpPr>
          <a:xfrm>
            <a:off x="3552299" y="145975"/>
            <a:ext cx="2726872" cy="2408828"/>
            <a:chOff x="342900" y="81645"/>
            <a:chExt cx="2726872" cy="2408828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4D318EE2-6C6D-5B7C-9724-6FF05FC6F661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84" name="Triangle 83">
                <a:extLst>
                  <a:ext uri="{FF2B5EF4-FFF2-40B4-BE49-F238E27FC236}">
                    <a16:creationId xmlns:a16="http://schemas.microsoft.com/office/drawing/2014/main" id="{20BFB88F-75C7-D50B-E3E5-20CC1EE2A949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CC77E0F-C51F-925F-239D-7291C1B64EBC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S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06FE0146-C8AC-47B8-AF09-66B3081900B8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T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5495B921-E2CF-82BE-67E7-2F2412C8FF16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R</a:t>
                </a:r>
              </a:p>
            </p:txBody>
          </p:sp>
        </p:grpSp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041C8559-0BE4-55B3-3D6E-845AE5EE2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72E7A14F-CBC4-B174-FA36-E7FACFEB71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03C577D4-7AD2-3123-9CFD-3C3FAF30F4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8EEF321-D601-7EA3-C2A9-6C0DCB74A0F5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88D24CF-0A7C-E999-9104-D568717C587A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47EEB0A-7E23-9F23-EA75-E004DCBC96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92CE23A-B1F4-1BC8-532C-B19085CCAB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6845334-C3E1-9AD3-40E7-F44EB84747E0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3A4E4CF-0471-0E81-519A-3321FE48394B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CEDBF73-7883-7079-A44C-EB5A06F893D8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737C692-4828-E1C9-6B6C-CEE8589022D2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EAFF161-403A-8F43-6213-2AFCC33BC47B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22E98F8-A96A-B565-FDF9-D17F04CFF04E}"/>
              </a:ext>
            </a:extLst>
          </p:cNvPr>
          <p:cNvGrpSpPr/>
          <p:nvPr/>
        </p:nvGrpSpPr>
        <p:grpSpPr>
          <a:xfrm rot="10800000">
            <a:off x="2084452" y="56048"/>
            <a:ext cx="2726872" cy="2408828"/>
            <a:chOff x="342900" y="81645"/>
            <a:chExt cx="2726872" cy="2408828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642E3053-B8C2-8568-3C0A-E9E0396DEDC3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02" name="Triangle 101">
                <a:extLst>
                  <a:ext uri="{FF2B5EF4-FFF2-40B4-BE49-F238E27FC236}">
                    <a16:creationId xmlns:a16="http://schemas.microsoft.com/office/drawing/2014/main" id="{001462F8-8D39-DCFF-8888-EB80C99B71C8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140627FE-882D-F658-105E-5E901F948C7A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P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E944D01-849B-35F6-3F7C-D1C06A49C505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M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3218BB4-504C-2870-53D2-5358538DE44C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E</a:t>
                </a: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DE039C9-71BC-72FB-77DD-3BDFA57B2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C4B1C682-976E-743C-D2A2-E105AA73B1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6BDF1331-A540-09E6-2C0F-BBC0D2A8C4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3FD8CF4C-C014-27FD-412E-D10BCAFB025D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52043A9-7E48-7E37-ED4D-27DB4D5355F5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86084BB2-C557-7F1E-CA68-D58E864F53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14CE5789-6EB6-9401-80E1-CA80C4E64B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B5D3F35C-51FD-C4B1-A3BB-0CE12E8AFF4B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572CDF2C-46E3-A47F-B927-556885ED68E9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0E1AE52-5FC0-30BD-4B4E-0DAB1DEA37A6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3FDD2B39-5D0C-15F3-885A-D36EB4E4A11F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42D8B468-F028-F8C5-F372-7C66CFE1B95C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7857348-3AB0-5F62-D8F9-35C54CBD03E2}"/>
              </a:ext>
            </a:extLst>
          </p:cNvPr>
          <p:cNvGrpSpPr/>
          <p:nvPr/>
        </p:nvGrpSpPr>
        <p:grpSpPr>
          <a:xfrm rot="10800000">
            <a:off x="618674" y="2504658"/>
            <a:ext cx="2726872" cy="2408828"/>
            <a:chOff x="342900" y="81645"/>
            <a:chExt cx="2726872" cy="2408828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86424B16-5289-BB25-2A65-E1A1797BF30C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21" name="Triangle 120">
                <a:extLst>
                  <a:ext uri="{FF2B5EF4-FFF2-40B4-BE49-F238E27FC236}">
                    <a16:creationId xmlns:a16="http://schemas.microsoft.com/office/drawing/2014/main" id="{535B7EBE-0B29-E81E-839C-8F0D60DCBB84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5B2A15FF-10D0-5FD0-F615-DC7AED1B93CB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B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C13BD316-8802-DF0D-45DD-F82244CA794F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G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40EBA2D7-1C8F-0D36-84E1-08330444473A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O</a:t>
                </a:r>
              </a:p>
            </p:txBody>
          </p:sp>
        </p:grpSp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id="{DEE933FB-81FC-B5A6-3D67-B76DBBC18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10" name="Picture 109">
              <a:extLst>
                <a:ext uri="{FF2B5EF4-FFF2-40B4-BE49-F238E27FC236}">
                  <a16:creationId xmlns:a16="http://schemas.microsoft.com/office/drawing/2014/main" id="{26A602E4-2ED4-3B55-1B5E-811769DB9A4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03ED7537-316C-5BA4-201D-FB91138936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43A5F0B-45E9-A334-E341-0A7519A3D375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34598181-243C-3767-B511-D5DE15CA382D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EBFB832-EE23-2C49-0898-10F1825749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5AA4A11-96AC-62B9-75C3-334AC5AA66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27AB26E2-6A73-9A51-A16B-D26CDD823113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A7DF2B51-ED41-1963-844F-7F129B44CCBD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31FA97EB-C80C-7CE9-CCDE-58707DB067C2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09FBE7EA-009C-94B7-9C0F-E4F40C42A3D6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EA77C998-F116-4C16-600F-36CCDE690932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770FD70-F4F8-515E-5DDE-58B962DD5093}"/>
              </a:ext>
            </a:extLst>
          </p:cNvPr>
          <p:cNvGrpSpPr/>
          <p:nvPr/>
        </p:nvGrpSpPr>
        <p:grpSpPr>
          <a:xfrm rot="10800000">
            <a:off x="3552299" y="2504658"/>
            <a:ext cx="2726872" cy="2408828"/>
            <a:chOff x="342900" y="81645"/>
            <a:chExt cx="2726872" cy="2408828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235C9B91-A6EC-D372-5299-5A2EA8D509A9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036" name="Triangle 1035">
                <a:extLst>
                  <a:ext uri="{FF2B5EF4-FFF2-40B4-BE49-F238E27FC236}">
                    <a16:creationId xmlns:a16="http://schemas.microsoft.com/office/drawing/2014/main" id="{0310B571-B65D-2F64-C580-774C848F5F68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7" name="TextBox 1036">
                <a:extLst>
                  <a:ext uri="{FF2B5EF4-FFF2-40B4-BE49-F238E27FC236}">
                    <a16:creationId xmlns:a16="http://schemas.microsoft.com/office/drawing/2014/main" id="{BCB38BDA-6D4F-0DAD-4F45-931D99CDB128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  <a:ea typeface="bananaslip plus plus" panose="02020300000000000000" pitchFamily="18" charset="-128"/>
                  </a:rPr>
                  <a:t>J</a:t>
                </a:r>
              </a:p>
            </p:txBody>
          </p:sp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31E56B5A-CE20-C873-DFF4-A8D34492DCF4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H</a:t>
                </a:r>
              </a:p>
            </p:txBody>
          </p: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1FE9E3AA-B19E-2CC8-85D4-ED4E2352B8CF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W</a:t>
                </a:r>
              </a:p>
            </p:txBody>
          </p:sp>
        </p:grpSp>
        <p:pic>
          <p:nvPicPr>
            <p:cNvPr id="127" name="Picture 126">
              <a:extLst>
                <a:ext uri="{FF2B5EF4-FFF2-40B4-BE49-F238E27FC236}">
                  <a16:creationId xmlns:a16="http://schemas.microsoft.com/office/drawing/2014/main" id="{36C94778-E449-1A9A-2DDC-E6468538E2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024" name="Picture 1023">
              <a:extLst>
                <a:ext uri="{FF2B5EF4-FFF2-40B4-BE49-F238E27FC236}">
                  <a16:creationId xmlns:a16="http://schemas.microsoft.com/office/drawing/2014/main" id="{78E74936-E75D-1A28-99B6-BB4A7E7C6F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026" name="Picture 1025">
              <a:extLst>
                <a:ext uri="{FF2B5EF4-FFF2-40B4-BE49-F238E27FC236}">
                  <a16:creationId xmlns:a16="http://schemas.microsoft.com/office/drawing/2014/main" id="{0CB62C53-58CC-4464-3E0E-3C532E405F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027" name="Straight Connector 1026">
              <a:extLst>
                <a:ext uri="{FF2B5EF4-FFF2-40B4-BE49-F238E27FC236}">
                  <a16:creationId xmlns:a16="http://schemas.microsoft.com/office/drawing/2014/main" id="{7A62CD36-0088-86DE-58C9-9C3290397148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8" name="Straight Connector 1027">
              <a:extLst>
                <a:ext uri="{FF2B5EF4-FFF2-40B4-BE49-F238E27FC236}">
                  <a16:creationId xmlns:a16="http://schemas.microsoft.com/office/drawing/2014/main" id="{0BA7E116-7B10-2BCB-7905-E80A5E5F6655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id="{DC35CCAB-D228-756E-CD23-D6465B3D17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Straight Connector 1029">
              <a:extLst>
                <a:ext uri="{FF2B5EF4-FFF2-40B4-BE49-F238E27FC236}">
                  <a16:creationId xmlns:a16="http://schemas.microsoft.com/office/drawing/2014/main" id="{13111E06-8EA7-44AF-1ACD-C1C68D7C44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1030">
              <a:extLst>
                <a:ext uri="{FF2B5EF4-FFF2-40B4-BE49-F238E27FC236}">
                  <a16:creationId xmlns:a16="http://schemas.microsoft.com/office/drawing/2014/main" id="{8385DDDB-9F0A-31AF-AE09-9EB96AA7C3A1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9BF54169-11F9-32C0-7019-EEC3B0EA7DFB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42545C7B-E350-1649-505E-6E022577284D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FDCCE309-5418-966A-2EAB-DBFC38AA0B02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4DD49E09-31B1-1176-3B5E-45E514825870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68BF1301-C335-1915-60A4-F49FFC305DA6}"/>
              </a:ext>
            </a:extLst>
          </p:cNvPr>
          <p:cNvGrpSpPr/>
          <p:nvPr/>
        </p:nvGrpSpPr>
        <p:grpSpPr>
          <a:xfrm>
            <a:off x="2084452" y="2572330"/>
            <a:ext cx="2726872" cy="2408828"/>
            <a:chOff x="342900" y="81645"/>
            <a:chExt cx="2726872" cy="2408828"/>
          </a:xfrm>
        </p:grpSpPr>
        <p:grpSp>
          <p:nvGrpSpPr>
            <p:cNvPr id="1041" name="Group 1040">
              <a:extLst>
                <a:ext uri="{FF2B5EF4-FFF2-40B4-BE49-F238E27FC236}">
                  <a16:creationId xmlns:a16="http://schemas.microsoft.com/office/drawing/2014/main" id="{4B7BFBAE-F9D7-28C8-EEFB-07EA7B8A4840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054" name="Triangle 1053">
                <a:extLst>
                  <a:ext uri="{FF2B5EF4-FFF2-40B4-BE49-F238E27FC236}">
                    <a16:creationId xmlns:a16="http://schemas.microsoft.com/office/drawing/2014/main" id="{E8F13A6A-BEE8-EFF8-422D-6013A6BBB3B0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5" name="TextBox 1054">
                <a:extLst>
                  <a:ext uri="{FF2B5EF4-FFF2-40B4-BE49-F238E27FC236}">
                    <a16:creationId xmlns:a16="http://schemas.microsoft.com/office/drawing/2014/main" id="{884436CA-B02C-0702-7569-A135E8256D2D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C</a:t>
                </a:r>
              </a:p>
            </p:txBody>
          </p:sp>
          <p:sp>
            <p:nvSpPr>
              <p:cNvPr id="1056" name="TextBox 1055">
                <a:extLst>
                  <a:ext uri="{FF2B5EF4-FFF2-40B4-BE49-F238E27FC236}">
                    <a16:creationId xmlns:a16="http://schemas.microsoft.com/office/drawing/2014/main" id="{1BB02924-13E5-E458-D635-C8D7AA7675CB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L</a:t>
                </a:r>
              </a:p>
            </p:txBody>
          </p:sp>
          <p:sp>
            <p:nvSpPr>
              <p:cNvPr id="1057" name="TextBox 1056">
                <a:extLst>
                  <a:ext uri="{FF2B5EF4-FFF2-40B4-BE49-F238E27FC236}">
                    <a16:creationId xmlns:a16="http://schemas.microsoft.com/office/drawing/2014/main" id="{CF8E005B-24B1-7C30-2F99-42F2596BB6B2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N</a:t>
                </a:r>
              </a:p>
            </p:txBody>
          </p:sp>
        </p:grpSp>
        <p:pic>
          <p:nvPicPr>
            <p:cNvPr id="1042" name="Picture 1041">
              <a:extLst>
                <a:ext uri="{FF2B5EF4-FFF2-40B4-BE49-F238E27FC236}">
                  <a16:creationId xmlns:a16="http://schemas.microsoft.com/office/drawing/2014/main" id="{83FBA779-71D7-0397-E07F-A648A4E34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043" name="Picture 1042">
              <a:extLst>
                <a:ext uri="{FF2B5EF4-FFF2-40B4-BE49-F238E27FC236}">
                  <a16:creationId xmlns:a16="http://schemas.microsoft.com/office/drawing/2014/main" id="{D032B771-C1B1-3763-04F1-C31A935A88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044" name="Picture 1043">
              <a:extLst>
                <a:ext uri="{FF2B5EF4-FFF2-40B4-BE49-F238E27FC236}">
                  <a16:creationId xmlns:a16="http://schemas.microsoft.com/office/drawing/2014/main" id="{95BA0BD8-3450-4177-9D1C-6B327700CC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5C2A6DE5-0826-606E-5AB6-81253C93996B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C7519698-1BEB-F869-2D50-179A6543949A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>
              <a:extLst>
                <a:ext uri="{FF2B5EF4-FFF2-40B4-BE49-F238E27FC236}">
                  <a16:creationId xmlns:a16="http://schemas.microsoft.com/office/drawing/2014/main" id="{09C7D37A-BF4A-159C-8E62-D86C761575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20A8A52A-6919-D9F0-2313-2963F4B26C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AD21C915-A7B3-436D-C7E5-E87BB7846270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FA91197C-5F91-95F2-1600-8DA663E4BBF4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C330A4A0-1197-087F-0346-4347816622CD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ED30448A-3FA6-2CD7-373E-82A16D828FDC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>
              <a:extLst>
                <a:ext uri="{FF2B5EF4-FFF2-40B4-BE49-F238E27FC236}">
                  <a16:creationId xmlns:a16="http://schemas.microsoft.com/office/drawing/2014/main" id="{1E53CF2F-2FF4-5A39-D925-1B01E1B175C2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8" name="Group 1057">
            <a:extLst>
              <a:ext uri="{FF2B5EF4-FFF2-40B4-BE49-F238E27FC236}">
                <a16:creationId xmlns:a16="http://schemas.microsoft.com/office/drawing/2014/main" id="{1A60222F-FE4B-297F-E715-D766C2AFE643}"/>
              </a:ext>
            </a:extLst>
          </p:cNvPr>
          <p:cNvGrpSpPr/>
          <p:nvPr/>
        </p:nvGrpSpPr>
        <p:grpSpPr>
          <a:xfrm>
            <a:off x="613241" y="5033411"/>
            <a:ext cx="2726872" cy="2408828"/>
            <a:chOff x="342900" y="81645"/>
            <a:chExt cx="2726872" cy="2408828"/>
          </a:xfrm>
        </p:grpSpPr>
        <p:grpSp>
          <p:nvGrpSpPr>
            <p:cNvPr id="1059" name="Group 1058">
              <a:extLst>
                <a:ext uri="{FF2B5EF4-FFF2-40B4-BE49-F238E27FC236}">
                  <a16:creationId xmlns:a16="http://schemas.microsoft.com/office/drawing/2014/main" id="{29F176D5-2BC3-E293-440C-D44226DF5DC6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072" name="Triangle 1071">
                <a:extLst>
                  <a:ext uri="{FF2B5EF4-FFF2-40B4-BE49-F238E27FC236}">
                    <a16:creationId xmlns:a16="http://schemas.microsoft.com/office/drawing/2014/main" id="{864F1982-8EE9-F5B4-D6FE-4E0275D390B5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3" name="TextBox 1072">
                <a:extLst>
                  <a:ext uri="{FF2B5EF4-FFF2-40B4-BE49-F238E27FC236}">
                    <a16:creationId xmlns:a16="http://schemas.microsoft.com/office/drawing/2014/main" id="{2273A0D7-E252-40A8-CAB6-007358EA8F0A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C</a:t>
                </a:r>
              </a:p>
            </p:txBody>
          </p:sp>
          <p:sp>
            <p:nvSpPr>
              <p:cNvPr id="1074" name="TextBox 1073">
                <a:extLst>
                  <a:ext uri="{FF2B5EF4-FFF2-40B4-BE49-F238E27FC236}">
                    <a16:creationId xmlns:a16="http://schemas.microsoft.com/office/drawing/2014/main" id="{81E0458E-C313-C48A-43CB-004D4B3B7C16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R</a:t>
                </a:r>
              </a:p>
            </p:txBody>
          </p:sp>
          <p:sp>
            <p:nvSpPr>
              <p:cNvPr id="1075" name="TextBox 1074">
                <a:extLst>
                  <a:ext uri="{FF2B5EF4-FFF2-40B4-BE49-F238E27FC236}">
                    <a16:creationId xmlns:a16="http://schemas.microsoft.com/office/drawing/2014/main" id="{06FD466B-92C4-2C6B-043C-E0202C4B2EAE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N</a:t>
                </a:r>
              </a:p>
            </p:txBody>
          </p:sp>
        </p:grpSp>
        <p:pic>
          <p:nvPicPr>
            <p:cNvPr id="1060" name="Picture 1059">
              <a:extLst>
                <a:ext uri="{FF2B5EF4-FFF2-40B4-BE49-F238E27FC236}">
                  <a16:creationId xmlns:a16="http://schemas.microsoft.com/office/drawing/2014/main" id="{A010E1DE-774E-DAF8-C00B-D3719BE42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061" name="Picture 1060">
              <a:extLst>
                <a:ext uri="{FF2B5EF4-FFF2-40B4-BE49-F238E27FC236}">
                  <a16:creationId xmlns:a16="http://schemas.microsoft.com/office/drawing/2014/main" id="{2BA45280-405A-9E53-BCBC-A0F5C4BC58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062" name="Picture 1061">
              <a:extLst>
                <a:ext uri="{FF2B5EF4-FFF2-40B4-BE49-F238E27FC236}">
                  <a16:creationId xmlns:a16="http://schemas.microsoft.com/office/drawing/2014/main" id="{AC7CC0A6-E35A-940C-4BDE-8E572F4548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063" name="Straight Connector 1062">
              <a:extLst>
                <a:ext uri="{FF2B5EF4-FFF2-40B4-BE49-F238E27FC236}">
                  <a16:creationId xmlns:a16="http://schemas.microsoft.com/office/drawing/2014/main" id="{1BE8FFD8-3C4E-599C-6EDF-AC1E3AEBD192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344B15DC-F9C6-C301-36B9-40DEC2FCCB82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5" name="Straight Connector 1064">
              <a:extLst>
                <a:ext uri="{FF2B5EF4-FFF2-40B4-BE49-F238E27FC236}">
                  <a16:creationId xmlns:a16="http://schemas.microsoft.com/office/drawing/2014/main" id="{05162A4F-37DD-C885-0537-5B1ED32427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6" name="Straight Connector 1065">
              <a:extLst>
                <a:ext uri="{FF2B5EF4-FFF2-40B4-BE49-F238E27FC236}">
                  <a16:creationId xmlns:a16="http://schemas.microsoft.com/office/drawing/2014/main" id="{87D179D7-6ADF-70DF-380E-1185E149C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7" name="Straight Connector 1066">
              <a:extLst>
                <a:ext uri="{FF2B5EF4-FFF2-40B4-BE49-F238E27FC236}">
                  <a16:creationId xmlns:a16="http://schemas.microsoft.com/office/drawing/2014/main" id="{6EB40FEF-85F7-D82A-8218-6B74EE000A4D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8" name="Straight Connector 1067">
              <a:extLst>
                <a:ext uri="{FF2B5EF4-FFF2-40B4-BE49-F238E27FC236}">
                  <a16:creationId xmlns:a16="http://schemas.microsoft.com/office/drawing/2014/main" id="{75ACBD9A-CC85-0A41-EB3C-29988928F33C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9" name="Straight Connector 1068">
              <a:extLst>
                <a:ext uri="{FF2B5EF4-FFF2-40B4-BE49-F238E27FC236}">
                  <a16:creationId xmlns:a16="http://schemas.microsoft.com/office/drawing/2014/main" id="{93C06615-DCFA-94FB-44C3-4561839E4365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0" name="Straight Connector 1069">
              <a:extLst>
                <a:ext uri="{FF2B5EF4-FFF2-40B4-BE49-F238E27FC236}">
                  <a16:creationId xmlns:a16="http://schemas.microsoft.com/office/drawing/2014/main" id="{7E35BAEC-81CD-C834-0AE2-AF3E40D60927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1" name="Straight Connector 1070">
              <a:extLst>
                <a:ext uri="{FF2B5EF4-FFF2-40B4-BE49-F238E27FC236}">
                  <a16:creationId xmlns:a16="http://schemas.microsoft.com/office/drawing/2014/main" id="{A0E423F2-0286-CC1A-4709-D066229516B3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6" name="Group 1075">
            <a:extLst>
              <a:ext uri="{FF2B5EF4-FFF2-40B4-BE49-F238E27FC236}">
                <a16:creationId xmlns:a16="http://schemas.microsoft.com/office/drawing/2014/main" id="{9F97C620-596A-5359-8801-E7AC24BB2FAA}"/>
              </a:ext>
            </a:extLst>
          </p:cNvPr>
          <p:cNvGrpSpPr/>
          <p:nvPr/>
        </p:nvGrpSpPr>
        <p:grpSpPr>
          <a:xfrm>
            <a:off x="3546866" y="5033411"/>
            <a:ext cx="2726872" cy="2408828"/>
            <a:chOff x="342900" y="81645"/>
            <a:chExt cx="2726872" cy="2408828"/>
          </a:xfrm>
        </p:grpSpPr>
        <p:grpSp>
          <p:nvGrpSpPr>
            <p:cNvPr id="1077" name="Group 1076">
              <a:extLst>
                <a:ext uri="{FF2B5EF4-FFF2-40B4-BE49-F238E27FC236}">
                  <a16:creationId xmlns:a16="http://schemas.microsoft.com/office/drawing/2014/main" id="{5584AA2F-DA30-CD0B-9022-209AA027CFF7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090" name="Triangle 1089">
                <a:extLst>
                  <a:ext uri="{FF2B5EF4-FFF2-40B4-BE49-F238E27FC236}">
                    <a16:creationId xmlns:a16="http://schemas.microsoft.com/office/drawing/2014/main" id="{6EC0147D-5E8F-7B65-1729-2B7CE174D8C9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1" name="TextBox 1090">
                <a:extLst>
                  <a:ext uri="{FF2B5EF4-FFF2-40B4-BE49-F238E27FC236}">
                    <a16:creationId xmlns:a16="http://schemas.microsoft.com/office/drawing/2014/main" id="{3D5DE925-7EDD-8276-880A-807CE72E4342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S</a:t>
                </a:r>
              </a:p>
            </p:txBody>
          </p:sp>
          <p:sp>
            <p:nvSpPr>
              <p:cNvPr id="1092" name="TextBox 1091">
                <a:extLst>
                  <a:ext uri="{FF2B5EF4-FFF2-40B4-BE49-F238E27FC236}">
                    <a16:creationId xmlns:a16="http://schemas.microsoft.com/office/drawing/2014/main" id="{78158E46-AFBB-5683-2011-57F52D9B3E8C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Y</a:t>
                </a:r>
              </a:p>
            </p:txBody>
          </p:sp>
          <p:sp>
            <p:nvSpPr>
              <p:cNvPr id="1093" name="TextBox 1092">
                <a:extLst>
                  <a:ext uri="{FF2B5EF4-FFF2-40B4-BE49-F238E27FC236}">
                    <a16:creationId xmlns:a16="http://schemas.microsoft.com/office/drawing/2014/main" id="{B36BEE19-F7E3-FBB0-86A1-A2EB5C534FCC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I</a:t>
                </a:r>
              </a:p>
            </p:txBody>
          </p:sp>
        </p:grpSp>
        <p:pic>
          <p:nvPicPr>
            <p:cNvPr id="1078" name="Picture 1077">
              <a:extLst>
                <a:ext uri="{FF2B5EF4-FFF2-40B4-BE49-F238E27FC236}">
                  <a16:creationId xmlns:a16="http://schemas.microsoft.com/office/drawing/2014/main" id="{844DC355-B4CA-6FE0-6CF9-CD955A64A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079" name="Picture 1078">
              <a:extLst>
                <a:ext uri="{FF2B5EF4-FFF2-40B4-BE49-F238E27FC236}">
                  <a16:creationId xmlns:a16="http://schemas.microsoft.com/office/drawing/2014/main" id="{0B98A1C6-F95F-4A87-B9FF-F17635CDAA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080" name="Picture 1079">
              <a:extLst>
                <a:ext uri="{FF2B5EF4-FFF2-40B4-BE49-F238E27FC236}">
                  <a16:creationId xmlns:a16="http://schemas.microsoft.com/office/drawing/2014/main" id="{CF6351F6-0528-970F-559D-9902FA93A3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081" name="Straight Connector 1080">
              <a:extLst>
                <a:ext uri="{FF2B5EF4-FFF2-40B4-BE49-F238E27FC236}">
                  <a16:creationId xmlns:a16="http://schemas.microsoft.com/office/drawing/2014/main" id="{5941773F-446C-77DC-3362-3A1077A9F65D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2" name="Straight Connector 1081">
              <a:extLst>
                <a:ext uri="{FF2B5EF4-FFF2-40B4-BE49-F238E27FC236}">
                  <a16:creationId xmlns:a16="http://schemas.microsoft.com/office/drawing/2014/main" id="{B46637BC-DF18-F1BC-0C92-9EE2B511362D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3" name="Straight Connector 1082">
              <a:extLst>
                <a:ext uri="{FF2B5EF4-FFF2-40B4-BE49-F238E27FC236}">
                  <a16:creationId xmlns:a16="http://schemas.microsoft.com/office/drawing/2014/main" id="{502E16A3-3E87-4232-E28F-EEB1FDAC14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4" name="Straight Connector 1083">
              <a:extLst>
                <a:ext uri="{FF2B5EF4-FFF2-40B4-BE49-F238E27FC236}">
                  <a16:creationId xmlns:a16="http://schemas.microsoft.com/office/drawing/2014/main" id="{E5267EF0-3D2D-3E84-3D62-E4A05B233F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5" name="Straight Connector 1084">
              <a:extLst>
                <a:ext uri="{FF2B5EF4-FFF2-40B4-BE49-F238E27FC236}">
                  <a16:creationId xmlns:a16="http://schemas.microsoft.com/office/drawing/2014/main" id="{00EA3B06-01D1-175C-AD57-18F263515A61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6" name="Straight Connector 1085">
              <a:extLst>
                <a:ext uri="{FF2B5EF4-FFF2-40B4-BE49-F238E27FC236}">
                  <a16:creationId xmlns:a16="http://schemas.microsoft.com/office/drawing/2014/main" id="{D738C314-C003-0E08-C67C-F858186BAB3C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7" name="Straight Connector 1086">
              <a:extLst>
                <a:ext uri="{FF2B5EF4-FFF2-40B4-BE49-F238E27FC236}">
                  <a16:creationId xmlns:a16="http://schemas.microsoft.com/office/drawing/2014/main" id="{68278C81-8387-ED3B-DA41-AF461E7E2B18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8" name="Straight Connector 1087">
              <a:extLst>
                <a:ext uri="{FF2B5EF4-FFF2-40B4-BE49-F238E27FC236}">
                  <a16:creationId xmlns:a16="http://schemas.microsoft.com/office/drawing/2014/main" id="{10928230-8F77-8886-D9AE-11CEDEE94530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9" name="Straight Connector 1088">
              <a:extLst>
                <a:ext uri="{FF2B5EF4-FFF2-40B4-BE49-F238E27FC236}">
                  <a16:creationId xmlns:a16="http://schemas.microsoft.com/office/drawing/2014/main" id="{A38E7FFE-825B-6583-9553-34E32E3C8BD0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4" name="Group 1093">
            <a:extLst>
              <a:ext uri="{FF2B5EF4-FFF2-40B4-BE49-F238E27FC236}">
                <a16:creationId xmlns:a16="http://schemas.microsoft.com/office/drawing/2014/main" id="{2D61B791-1475-5B0C-234A-5E65EF30C85C}"/>
              </a:ext>
            </a:extLst>
          </p:cNvPr>
          <p:cNvGrpSpPr/>
          <p:nvPr/>
        </p:nvGrpSpPr>
        <p:grpSpPr>
          <a:xfrm rot="10800000">
            <a:off x="2079019" y="4942879"/>
            <a:ext cx="2726872" cy="2408828"/>
            <a:chOff x="342900" y="81645"/>
            <a:chExt cx="2726872" cy="2408828"/>
          </a:xfrm>
        </p:grpSpPr>
        <p:grpSp>
          <p:nvGrpSpPr>
            <p:cNvPr id="1095" name="Group 1094">
              <a:extLst>
                <a:ext uri="{FF2B5EF4-FFF2-40B4-BE49-F238E27FC236}">
                  <a16:creationId xmlns:a16="http://schemas.microsoft.com/office/drawing/2014/main" id="{08EF1535-0DE7-29EC-1E7E-7507CCCBA150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108" name="Triangle 1107">
                <a:extLst>
                  <a:ext uri="{FF2B5EF4-FFF2-40B4-BE49-F238E27FC236}">
                    <a16:creationId xmlns:a16="http://schemas.microsoft.com/office/drawing/2014/main" id="{39C9F13C-B3C3-CCB8-82AF-F6F1F82119C4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9" name="TextBox 1108">
                <a:extLst>
                  <a:ext uri="{FF2B5EF4-FFF2-40B4-BE49-F238E27FC236}">
                    <a16:creationId xmlns:a16="http://schemas.microsoft.com/office/drawing/2014/main" id="{89270DCE-8534-2074-3F4A-03534A6F381D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K</a:t>
                </a:r>
              </a:p>
            </p:txBody>
          </p:sp>
          <p:sp>
            <p:nvSpPr>
              <p:cNvPr id="1110" name="TextBox 1109">
                <a:extLst>
                  <a:ext uri="{FF2B5EF4-FFF2-40B4-BE49-F238E27FC236}">
                    <a16:creationId xmlns:a16="http://schemas.microsoft.com/office/drawing/2014/main" id="{D17888F5-27C7-1F94-793A-50C6C009FB42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U</a:t>
                </a:r>
              </a:p>
            </p:txBody>
          </p:sp>
          <p:sp>
            <p:nvSpPr>
              <p:cNvPr id="1111" name="TextBox 1110">
                <a:extLst>
                  <a:ext uri="{FF2B5EF4-FFF2-40B4-BE49-F238E27FC236}">
                    <a16:creationId xmlns:a16="http://schemas.microsoft.com/office/drawing/2014/main" id="{2D68753D-B2DE-7EAF-BCAA-3E72D491169F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A</a:t>
                </a:r>
              </a:p>
            </p:txBody>
          </p:sp>
        </p:grpSp>
        <p:pic>
          <p:nvPicPr>
            <p:cNvPr id="1096" name="Picture 1095">
              <a:extLst>
                <a:ext uri="{FF2B5EF4-FFF2-40B4-BE49-F238E27FC236}">
                  <a16:creationId xmlns:a16="http://schemas.microsoft.com/office/drawing/2014/main" id="{DB863DD2-9705-9658-5727-B1BDFC945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097" name="Picture 1096">
              <a:extLst>
                <a:ext uri="{FF2B5EF4-FFF2-40B4-BE49-F238E27FC236}">
                  <a16:creationId xmlns:a16="http://schemas.microsoft.com/office/drawing/2014/main" id="{F6CE61F7-51BD-4832-4F75-48EBCD9EB6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098" name="Picture 1097">
              <a:extLst>
                <a:ext uri="{FF2B5EF4-FFF2-40B4-BE49-F238E27FC236}">
                  <a16:creationId xmlns:a16="http://schemas.microsoft.com/office/drawing/2014/main" id="{459A0D41-A3DD-9450-2B65-81F4D6F4C6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099" name="Straight Connector 1098">
              <a:extLst>
                <a:ext uri="{FF2B5EF4-FFF2-40B4-BE49-F238E27FC236}">
                  <a16:creationId xmlns:a16="http://schemas.microsoft.com/office/drawing/2014/main" id="{CE24F8C8-359E-DD0F-1A6E-1FD706CAD8F8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0" name="Straight Connector 1099">
              <a:extLst>
                <a:ext uri="{FF2B5EF4-FFF2-40B4-BE49-F238E27FC236}">
                  <a16:creationId xmlns:a16="http://schemas.microsoft.com/office/drawing/2014/main" id="{F4D7F465-5988-9DD2-31AA-BEB799E0677C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1" name="Straight Connector 1100">
              <a:extLst>
                <a:ext uri="{FF2B5EF4-FFF2-40B4-BE49-F238E27FC236}">
                  <a16:creationId xmlns:a16="http://schemas.microsoft.com/office/drawing/2014/main" id="{15597017-220B-0785-0D2C-AB90D23126F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2" name="Straight Connector 1101">
              <a:extLst>
                <a:ext uri="{FF2B5EF4-FFF2-40B4-BE49-F238E27FC236}">
                  <a16:creationId xmlns:a16="http://schemas.microsoft.com/office/drawing/2014/main" id="{4EFD601A-52AF-2084-6E8B-93656639E2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3" name="Straight Connector 1102">
              <a:extLst>
                <a:ext uri="{FF2B5EF4-FFF2-40B4-BE49-F238E27FC236}">
                  <a16:creationId xmlns:a16="http://schemas.microsoft.com/office/drawing/2014/main" id="{3DD5DDC4-D33B-9F9E-A956-64DFF1CEF5DA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4" name="Straight Connector 1103">
              <a:extLst>
                <a:ext uri="{FF2B5EF4-FFF2-40B4-BE49-F238E27FC236}">
                  <a16:creationId xmlns:a16="http://schemas.microsoft.com/office/drawing/2014/main" id="{299DF817-5297-787E-9DEA-01E3561881A3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5" name="Straight Connector 1104">
              <a:extLst>
                <a:ext uri="{FF2B5EF4-FFF2-40B4-BE49-F238E27FC236}">
                  <a16:creationId xmlns:a16="http://schemas.microsoft.com/office/drawing/2014/main" id="{B9451A8F-EF71-0F20-CCF3-F74AC7597910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6" name="Straight Connector 1105">
              <a:extLst>
                <a:ext uri="{FF2B5EF4-FFF2-40B4-BE49-F238E27FC236}">
                  <a16:creationId xmlns:a16="http://schemas.microsoft.com/office/drawing/2014/main" id="{E20478AA-5B07-2DE2-CDB8-1D56544E4FB3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7" name="Straight Connector 1106">
              <a:extLst>
                <a:ext uri="{FF2B5EF4-FFF2-40B4-BE49-F238E27FC236}">
                  <a16:creationId xmlns:a16="http://schemas.microsoft.com/office/drawing/2014/main" id="{B86EC76D-2F4A-52A8-8047-1A376B7063C7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2" name="Group 1111">
            <a:extLst>
              <a:ext uri="{FF2B5EF4-FFF2-40B4-BE49-F238E27FC236}">
                <a16:creationId xmlns:a16="http://schemas.microsoft.com/office/drawing/2014/main" id="{1CF94F77-9DAF-68DD-D1FE-30158185429E}"/>
              </a:ext>
            </a:extLst>
          </p:cNvPr>
          <p:cNvGrpSpPr/>
          <p:nvPr/>
        </p:nvGrpSpPr>
        <p:grpSpPr>
          <a:xfrm rot="10800000">
            <a:off x="613241" y="7395634"/>
            <a:ext cx="2726872" cy="2408828"/>
            <a:chOff x="342900" y="81645"/>
            <a:chExt cx="2726872" cy="2408828"/>
          </a:xfrm>
        </p:grpSpPr>
        <p:grpSp>
          <p:nvGrpSpPr>
            <p:cNvPr id="1113" name="Group 1112">
              <a:extLst>
                <a:ext uri="{FF2B5EF4-FFF2-40B4-BE49-F238E27FC236}">
                  <a16:creationId xmlns:a16="http://schemas.microsoft.com/office/drawing/2014/main" id="{200FADC3-D070-F5CA-B4F0-E9AB24AB57BF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126" name="Triangle 1125">
                <a:extLst>
                  <a:ext uri="{FF2B5EF4-FFF2-40B4-BE49-F238E27FC236}">
                    <a16:creationId xmlns:a16="http://schemas.microsoft.com/office/drawing/2014/main" id="{3B13178B-174B-1D63-C5A4-04E22C3B17EF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7" name="TextBox 1126">
                <a:extLst>
                  <a:ext uri="{FF2B5EF4-FFF2-40B4-BE49-F238E27FC236}">
                    <a16:creationId xmlns:a16="http://schemas.microsoft.com/office/drawing/2014/main" id="{78BD883B-63C2-0341-F9DC-DA4DD3963344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D</a:t>
                </a:r>
              </a:p>
            </p:txBody>
          </p:sp>
          <p:sp>
            <p:nvSpPr>
              <p:cNvPr id="1128" name="TextBox 1127">
                <a:extLst>
                  <a:ext uri="{FF2B5EF4-FFF2-40B4-BE49-F238E27FC236}">
                    <a16:creationId xmlns:a16="http://schemas.microsoft.com/office/drawing/2014/main" id="{B3FF57AE-19A8-FDFC-03BA-E420AD9B8617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T</a:t>
                </a:r>
              </a:p>
            </p:txBody>
          </p:sp>
          <p:sp>
            <p:nvSpPr>
              <p:cNvPr id="1129" name="TextBox 1128">
                <a:extLst>
                  <a:ext uri="{FF2B5EF4-FFF2-40B4-BE49-F238E27FC236}">
                    <a16:creationId xmlns:a16="http://schemas.microsoft.com/office/drawing/2014/main" id="{F5AC2517-F7B6-7E11-2D96-1ED504E5E44A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F</a:t>
                </a:r>
              </a:p>
            </p:txBody>
          </p:sp>
        </p:grpSp>
        <p:pic>
          <p:nvPicPr>
            <p:cNvPr id="1114" name="Picture 1113">
              <a:extLst>
                <a:ext uri="{FF2B5EF4-FFF2-40B4-BE49-F238E27FC236}">
                  <a16:creationId xmlns:a16="http://schemas.microsoft.com/office/drawing/2014/main" id="{B5355EF3-BF7E-2848-E6D5-F0C7CE762D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115" name="Picture 1114">
              <a:extLst>
                <a:ext uri="{FF2B5EF4-FFF2-40B4-BE49-F238E27FC236}">
                  <a16:creationId xmlns:a16="http://schemas.microsoft.com/office/drawing/2014/main" id="{1ED6CC5D-3A3E-90E4-CF07-E37290289D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116" name="Picture 1115">
              <a:extLst>
                <a:ext uri="{FF2B5EF4-FFF2-40B4-BE49-F238E27FC236}">
                  <a16:creationId xmlns:a16="http://schemas.microsoft.com/office/drawing/2014/main" id="{66E20831-58AD-EBE6-70FC-4D4213E0AE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117" name="Straight Connector 1116">
              <a:extLst>
                <a:ext uri="{FF2B5EF4-FFF2-40B4-BE49-F238E27FC236}">
                  <a16:creationId xmlns:a16="http://schemas.microsoft.com/office/drawing/2014/main" id="{4976C0C9-B90B-D7A2-AE3C-BC462D80311F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8" name="Straight Connector 1117">
              <a:extLst>
                <a:ext uri="{FF2B5EF4-FFF2-40B4-BE49-F238E27FC236}">
                  <a16:creationId xmlns:a16="http://schemas.microsoft.com/office/drawing/2014/main" id="{02C422C4-C4A4-E4F3-3B24-419E70475BEB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9" name="Straight Connector 1118">
              <a:extLst>
                <a:ext uri="{FF2B5EF4-FFF2-40B4-BE49-F238E27FC236}">
                  <a16:creationId xmlns:a16="http://schemas.microsoft.com/office/drawing/2014/main" id="{E59386C4-8724-66A9-98AB-BCC41B3912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0" name="Straight Connector 1119">
              <a:extLst>
                <a:ext uri="{FF2B5EF4-FFF2-40B4-BE49-F238E27FC236}">
                  <a16:creationId xmlns:a16="http://schemas.microsoft.com/office/drawing/2014/main" id="{52B5D55A-EE46-CA2D-84A8-523878BF46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1" name="Straight Connector 1120">
              <a:extLst>
                <a:ext uri="{FF2B5EF4-FFF2-40B4-BE49-F238E27FC236}">
                  <a16:creationId xmlns:a16="http://schemas.microsoft.com/office/drawing/2014/main" id="{F4AD6B64-46AA-7EFF-F3E8-26135C7A5F54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2" name="Straight Connector 1121">
              <a:extLst>
                <a:ext uri="{FF2B5EF4-FFF2-40B4-BE49-F238E27FC236}">
                  <a16:creationId xmlns:a16="http://schemas.microsoft.com/office/drawing/2014/main" id="{D93D96CD-0C6E-45FA-A141-3803EEA75202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3" name="Straight Connector 1122">
              <a:extLst>
                <a:ext uri="{FF2B5EF4-FFF2-40B4-BE49-F238E27FC236}">
                  <a16:creationId xmlns:a16="http://schemas.microsoft.com/office/drawing/2014/main" id="{F97A2BB3-6E3C-B5A9-17DE-1B60AD416D44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4" name="Straight Connector 1123">
              <a:extLst>
                <a:ext uri="{FF2B5EF4-FFF2-40B4-BE49-F238E27FC236}">
                  <a16:creationId xmlns:a16="http://schemas.microsoft.com/office/drawing/2014/main" id="{E1CE7E9D-F1CD-8B83-673B-972B5EA91653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5" name="Straight Connector 1124">
              <a:extLst>
                <a:ext uri="{FF2B5EF4-FFF2-40B4-BE49-F238E27FC236}">
                  <a16:creationId xmlns:a16="http://schemas.microsoft.com/office/drawing/2014/main" id="{BDF5C9DD-5D38-1E3C-2CDB-4E4D7CCF8991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0" name="Group 1129">
            <a:extLst>
              <a:ext uri="{FF2B5EF4-FFF2-40B4-BE49-F238E27FC236}">
                <a16:creationId xmlns:a16="http://schemas.microsoft.com/office/drawing/2014/main" id="{2D0D17FB-AC05-FE23-A429-5CE89157EA45}"/>
              </a:ext>
            </a:extLst>
          </p:cNvPr>
          <p:cNvGrpSpPr/>
          <p:nvPr/>
        </p:nvGrpSpPr>
        <p:grpSpPr>
          <a:xfrm rot="10800000">
            <a:off x="3546866" y="7395634"/>
            <a:ext cx="2726872" cy="2408828"/>
            <a:chOff x="342900" y="81645"/>
            <a:chExt cx="2726872" cy="2408828"/>
          </a:xfrm>
        </p:grpSpPr>
        <p:grpSp>
          <p:nvGrpSpPr>
            <p:cNvPr id="1131" name="Group 1130">
              <a:extLst>
                <a:ext uri="{FF2B5EF4-FFF2-40B4-BE49-F238E27FC236}">
                  <a16:creationId xmlns:a16="http://schemas.microsoft.com/office/drawing/2014/main" id="{403E07B1-1ABE-D0F3-739B-D8702EF47A8B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144" name="Triangle 1143">
                <a:extLst>
                  <a:ext uri="{FF2B5EF4-FFF2-40B4-BE49-F238E27FC236}">
                    <a16:creationId xmlns:a16="http://schemas.microsoft.com/office/drawing/2014/main" id="{D45FA79F-70CA-F32A-82D4-DABEAA078FD5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5" name="TextBox 1144">
                <a:extLst>
                  <a:ext uri="{FF2B5EF4-FFF2-40B4-BE49-F238E27FC236}">
                    <a16:creationId xmlns:a16="http://schemas.microsoft.com/office/drawing/2014/main" id="{A077BB9C-D3B1-540A-9AFA-C9C3DAC2E7D5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E</a:t>
                </a:r>
              </a:p>
            </p:txBody>
          </p:sp>
          <p:sp>
            <p:nvSpPr>
              <p:cNvPr id="1146" name="TextBox 1145">
                <a:extLst>
                  <a:ext uri="{FF2B5EF4-FFF2-40B4-BE49-F238E27FC236}">
                    <a16:creationId xmlns:a16="http://schemas.microsoft.com/office/drawing/2014/main" id="{6E1C8DC4-7344-217D-4C6D-3691FAA1A158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A</a:t>
                </a:r>
              </a:p>
            </p:txBody>
          </p:sp>
          <p:sp>
            <p:nvSpPr>
              <p:cNvPr id="1147" name="TextBox 1146">
                <a:extLst>
                  <a:ext uri="{FF2B5EF4-FFF2-40B4-BE49-F238E27FC236}">
                    <a16:creationId xmlns:a16="http://schemas.microsoft.com/office/drawing/2014/main" id="{25747274-189D-C755-4C8C-44C20A91184E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S</a:t>
                </a:r>
              </a:p>
            </p:txBody>
          </p:sp>
        </p:grpSp>
        <p:pic>
          <p:nvPicPr>
            <p:cNvPr id="1132" name="Picture 1131">
              <a:extLst>
                <a:ext uri="{FF2B5EF4-FFF2-40B4-BE49-F238E27FC236}">
                  <a16:creationId xmlns:a16="http://schemas.microsoft.com/office/drawing/2014/main" id="{82218000-87F3-4379-DCC4-2874610018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133" name="Picture 1132">
              <a:extLst>
                <a:ext uri="{FF2B5EF4-FFF2-40B4-BE49-F238E27FC236}">
                  <a16:creationId xmlns:a16="http://schemas.microsoft.com/office/drawing/2014/main" id="{EB3352C6-936E-B1B9-DBED-6B9972CB23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134" name="Picture 1133">
              <a:extLst>
                <a:ext uri="{FF2B5EF4-FFF2-40B4-BE49-F238E27FC236}">
                  <a16:creationId xmlns:a16="http://schemas.microsoft.com/office/drawing/2014/main" id="{5A4CDD79-C33D-D4B0-D881-28E46B790A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135" name="Straight Connector 1134">
              <a:extLst>
                <a:ext uri="{FF2B5EF4-FFF2-40B4-BE49-F238E27FC236}">
                  <a16:creationId xmlns:a16="http://schemas.microsoft.com/office/drawing/2014/main" id="{FEF8A34C-93D4-BFC1-36A3-50AB466C75B8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6" name="Straight Connector 1135">
              <a:extLst>
                <a:ext uri="{FF2B5EF4-FFF2-40B4-BE49-F238E27FC236}">
                  <a16:creationId xmlns:a16="http://schemas.microsoft.com/office/drawing/2014/main" id="{1D3C913A-0751-4019-BC6D-EABEB0C8CD8F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7" name="Straight Connector 1136">
              <a:extLst>
                <a:ext uri="{FF2B5EF4-FFF2-40B4-BE49-F238E27FC236}">
                  <a16:creationId xmlns:a16="http://schemas.microsoft.com/office/drawing/2014/main" id="{201FD234-8F9F-B1EE-8CAF-6EBBE254C4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8" name="Straight Connector 1137">
              <a:extLst>
                <a:ext uri="{FF2B5EF4-FFF2-40B4-BE49-F238E27FC236}">
                  <a16:creationId xmlns:a16="http://schemas.microsoft.com/office/drawing/2014/main" id="{F123EF86-0828-DABE-D060-26F83E9153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9" name="Straight Connector 1138">
              <a:extLst>
                <a:ext uri="{FF2B5EF4-FFF2-40B4-BE49-F238E27FC236}">
                  <a16:creationId xmlns:a16="http://schemas.microsoft.com/office/drawing/2014/main" id="{53DD7A87-0657-DD2F-EC19-DAEEEF4A14DF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0" name="Straight Connector 1139">
              <a:extLst>
                <a:ext uri="{FF2B5EF4-FFF2-40B4-BE49-F238E27FC236}">
                  <a16:creationId xmlns:a16="http://schemas.microsoft.com/office/drawing/2014/main" id="{F4A6F01B-DF1C-E11B-F910-C8F3B49AFC31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1" name="Straight Connector 1140">
              <a:extLst>
                <a:ext uri="{FF2B5EF4-FFF2-40B4-BE49-F238E27FC236}">
                  <a16:creationId xmlns:a16="http://schemas.microsoft.com/office/drawing/2014/main" id="{BC9427B2-20CC-81D5-F441-0A24D871C1A9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2" name="Straight Connector 1141">
              <a:extLst>
                <a:ext uri="{FF2B5EF4-FFF2-40B4-BE49-F238E27FC236}">
                  <a16:creationId xmlns:a16="http://schemas.microsoft.com/office/drawing/2014/main" id="{AC49FDB0-0F1D-AF6C-8DB9-C3790F6947E6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3" name="Straight Connector 1142">
              <a:extLst>
                <a:ext uri="{FF2B5EF4-FFF2-40B4-BE49-F238E27FC236}">
                  <a16:creationId xmlns:a16="http://schemas.microsoft.com/office/drawing/2014/main" id="{4F7B272F-CC5F-5B33-F036-E8F0C6596640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8" name="Group 1147">
            <a:extLst>
              <a:ext uri="{FF2B5EF4-FFF2-40B4-BE49-F238E27FC236}">
                <a16:creationId xmlns:a16="http://schemas.microsoft.com/office/drawing/2014/main" id="{9836F8C0-B28E-53F8-C3BC-645F72BA9240}"/>
              </a:ext>
            </a:extLst>
          </p:cNvPr>
          <p:cNvGrpSpPr/>
          <p:nvPr/>
        </p:nvGrpSpPr>
        <p:grpSpPr>
          <a:xfrm>
            <a:off x="2079019" y="7497172"/>
            <a:ext cx="2726872" cy="2408828"/>
            <a:chOff x="342900" y="81645"/>
            <a:chExt cx="2726872" cy="2408828"/>
          </a:xfrm>
        </p:grpSpPr>
        <p:grpSp>
          <p:nvGrpSpPr>
            <p:cNvPr id="1149" name="Group 1148">
              <a:extLst>
                <a:ext uri="{FF2B5EF4-FFF2-40B4-BE49-F238E27FC236}">
                  <a16:creationId xmlns:a16="http://schemas.microsoft.com/office/drawing/2014/main" id="{B113E2C1-87F2-D3F8-32A3-2E15AC0FE6ED}"/>
                </a:ext>
              </a:extLst>
            </p:cNvPr>
            <p:cNvGrpSpPr/>
            <p:nvPr/>
          </p:nvGrpSpPr>
          <p:grpSpPr>
            <a:xfrm>
              <a:off x="342900" y="81645"/>
              <a:ext cx="2726872" cy="2408828"/>
              <a:chOff x="342900" y="81645"/>
              <a:chExt cx="2726872" cy="2408828"/>
            </a:xfrm>
            <a:solidFill>
              <a:srgbClr val="FADB31"/>
            </a:solidFill>
          </p:grpSpPr>
          <p:sp>
            <p:nvSpPr>
              <p:cNvPr id="1162" name="Triangle 1161">
                <a:extLst>
                  <a:ext uri="{FF2B5EF4-FFF2-40B4-BE49-F238E27FC236}">
                    <a16:creationId xmlns:a16="http://schemas.microsoft.com/office/drawing/2014/main" id="{708233FF-49F0-A944-FC5D-DA1EB8957D26}"/>
                  </a:ext>
                </a:extLst>
              </p:cNvPr>
              <p:cNvSpPr/>
              <p:nvPr/>
            </p:nvSpPr>
            <p:spPr>
              <a:xfrm>
                <a:off x="342900" y="81645"/>
                <a:ext cx="2726872" cy="2341156"/>
              </a:xfrm>
              <a:prstGeom prst="triangle">
                <a:avLst/>
              </a:prstGeom>
              <a:grp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3" name="TextBox 1162">
                <a:extLst>
                  <a:ext uri="{FF2B5EF4-FFF2-40B4-BE49-F238E27FC236}">
                    <a16:creationId xmlns:a16="http://schemas.microsoft.com/office/drawing/2014/main" id="{14DADA77-A389-88CA-1B94-691F9FA775F8}"/>
                  </a:ext>
                </a:extLst>
              </p:cNvPr>
              <p:cNvSpPr txBox="1"/>
              <p:nvPr/>
            </p:nvSpPr>
            <p:spPr>
              <a:xfrm>
                <a:off x="1452325" y="1567143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G</a:t>
                </a:r>
              </a:p>
            </p:txBody>
          </p:sp>
          <p:sp>
            <p:nvSpPr>
              <p:cNvPr id="1164" name="TextBox 1163">
                <a:extLst>
                  <a:ext uri="{FF2B5EF4-FFF2-40B4-BE49-F238E27FC236}">
                    <a16:creationId xmlns:a16="http://schemas.microsoft.com/office/drawing/2014/main" id="{BC09FAF5-C83F-9B76-481C-5B5940028529}"/>
                  </a:ext>
                </a:extLst>
              </p:cNvPr>
              <p:cNvSpPr txBox="1"/>
              <p:nvPr/>
            </p:nvSpPr>
            <p:spPr>
              <a:xfrm rot="14497466">
                <a:off x="1710884" y="841898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L</a:t>
                </a:r>
              </a:p>
            </p:txBody>
          </p:sp>
          <p:sp>
            <p:nvSpPr>
              <p:cNvPr id="1165" name="TextBox 1164">
                <a:extLst>
                  <a:ext uri="{FF2B5EF4-FFF2-40B4-BE49-F238E27FC236}">
                    <a16:creationId xmlns:a16="http://schemas.microsoft.com/office/drawing/2014/main" id="{9894A168-E465-C7A5-AD44-2DFDC1CCB816}"/>
                  </a:ext>
                </a:extLst>
              </p:cNvPr>
              <p:cNvSpPr txBox="1"/>
              <p:nvPr/>
            </p:nvSpPr>
            <p:spPr>
              <a:xfrm rot="7175523">
                <a:off x="1000826" y="1023676"/>
                <a:ext cx="6058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n w="28575"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Curse Casual" panose="020B0606020101010101" pitchFamily="34" charset="77"/>
                  </a:rPr>
                  <a:t>B</a:t>
                </a:r>
              </a:p>
            </p:txBody>
          </p:sp>
        </p:grpSp>
        <p:pic>
          <p:nvPicPr>
            <p:cNvPr id="1150" name="Picture 1149">
              <a:extLst>
                <a:ext uri="{FF2B5EF4-FFF2-40B4-BE49-F238E27FC236}">
                  <a16:creationId xmlns:a16="http://schemas.microsoft.com/office/drawing/2014/main" id="{9B9078ED-9E11-5929-3FD4-94A7439530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057305">
              <a:off x="1890700" y="1485615"/>
              <a:ext cx="747824" cy="743120"/>
            </a:xfrm>
            <a:prstGeom prst="rect">
              <a:avLst/>
            </a:prstGeom>
          </p:spPr>
        </p:pic>
        <p:pic>
          <p:nvPicPr>
            <p:cNvPr id="1151" name="Picture 1150">
              <a:extLst>
                <a:ext uri="{FF2B5EF4-FFF2-40B4-BE49-F238E27FC236}">
                  <a16:creationId xmlns:a16="http://schemas.microsoft.com/office/drawing/2014/main" id="{E0C22F78-72D5-A43D-5887-10CC872750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93390" b="88566"/>
            <a:stretch/>
          </p:blipFill>
          <p:spPr>
            <a:xfrm>
              <a:off x="1508934" y="649368"/>
              <a:ext cx="394804" cy="427357"/>
            </a:xfrm>
            <a:prstGeom prst="rect">
              <a:avLst/>
            </a:prstGeom>
          </p:spPr>
        </p:pic>
        <p:pic>
          <p:nvPicPr>
            <p:cNvPr id="1152" name="Picture 1151">
              <a:extLst>
                <a:ext uri="{FF2B5EF4-FFF2-40B4-BE49-F238E27FC236}">
                  <a16:creationId xmlns:a16="http://schemas.microsoft.com/office/drawing/2014/main" id="{FCDFDC78-1334-E293-8EE0-355933D62B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6225" t="21612" r="76285" b="66366"/>
            <a:stretch/>
          </p:blipFill>
          <p:spPr>
            <a:xfrm>
              <a:off x="850202" y="1796309"/>
              <a:ext cx="410060" cy="411858"/>
            </a:xfrm>
            <a:prstGeom prst="rect">
              <a:avLst/>
            </a:prstGeom>
          </p:spPr>
        </p:pic>
        <p:cxnSp>
          <p:nvCxnSpPr>
            <p:cNvPr id="1153" name="Straight Connector 1152">
              <a:extLst>
                <a:ext uri="{FF2B5EF4-FFF2-40B4-BE49-F238E27FC236}">
                  <a16:creationId xmlns:a16="http://schemas.microsoft.com/office/drawing/2014/main" id="{348E6063-CA77-FE6E-BD49-BE8627935194}"/>
                </a:ext>
              </a:extLst>
            </p:cNvPr>
            <p:cNvCxnSpPr>
              <a:cxnSpLocks/>
            </p:cNvCxnSpPr>
            <p:nvPr/>
          </p:nvCxnSpPr>
          <p:spPr>
            <a:xfrm>
              <a:off x="1429506" y="1043535"/>
              <a:ext cx="7668" cy="8159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4" name="Straight Connector 1153">
              <a:extLst>
                <a:ext uri="{FF2B5EF4-FFF2-40B4-BE49-F238E27FC236}">
                  <a16:creationId xmlns:a16="http://schemas.microsoft.com/office/drawing/2014/main" id="{AA3DB992-30EB-EC3D-7FF4-474CC23639F1}"/>
                </a:ext>
              </a:extLst>
            </p:cNvPr>
            <p:cNvCxnSpPr>
              <a:cxnSpLocks/>
            </p:cNvCxnSpPr>
            <p:nvPr/>
          </p:nvCxnSpPr>
          <p:spPr>
            <a:xfrm>
              <a:off x="1700903" y="1233513"/>
              <a:ext cx="42788" cy="16134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5" name="Straight Connector 1154">
              <a:extLst>
                <a:ext uri="{FF2B5EF4-FFF2-40B4-BE49-F238E27FC236}">
                  <a16:creationId xmlns:a16="http://schemas.microsoft.com/office/drawing/2014/main" id="{AD0740A8-B4CA-DFAE-4276-79A792A9E7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92398" y="481923"/>
              <a:ext cx="48089" cy="1135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Straight Connector 1155">
              <a:extLst>
                <a:ext uri="{FF2B5EF4-FFF2-40B4-BE49-F238E27FC236}">
                  <a16:creationId xmlns:a16="http://schemas.microsoft.com/office/drawing/2014/main" id="{F12F973D-437B-40C2-036E-4AA668CA90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2660" y="2051684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7" name="Straight Connector 1156">
              <a:extLst>
                <a:ext uri="{FF2B5EF4-FFF2-40B4-BE49-F238E27FC236}">
                  <a16:creationId xmlns:a16="http://schemas.microsoft.com/office/drawing/2014/main" id="{BC94DE7B-8FEF-E2AB-86E4-753285E27EFD}"/>
                </a:ext>
              </a:extLst>
            </p:cNvPr>
            <p:cNvCxnSpPr>
              <a:cxnSpLocks/>
            </p:cNvCxnSpPr>
            <p:nvPr/>
          </p:nvCxnSpPr>
          <p:spPr>
            <a:xfrm>
              <a:off x="2757795" y="2208167"/>
              <a:ext cx="18848" cy="57785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8" name="Straight Connector 1157">
              <a:extLst>
                <a:ext uri="{FF2B5EF4-FFF2-40B4-BE49-F238E27FC236}">
                  <a16:creationId xmlns:a16="http://schemas.microsoft.com/office/drawing/2014/main" id="{4724496D-0ECF-DC89-2295-C34E0845951B}"/>
                </a:ext>
              </a:extLst>
            </p:cNvPr>
            <p:cNvCxnSpPr>
              <a:cxnSpLocks/>
            </p:cNvCxnSpPr>
            <p:nvPr/>
          </p:nvCxnSpPr>
          <p:spPr>
            <a:xfrm>
              <a:off x="647629" y="2223912"/>
              <a:ext cx="26789" cy="49221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9" name="Straight Connector 1158">
              <a:extLst>
                <a:ext uri="{FF2B5EF4-FFF2-40B4-BE49-F238E27FC236}">
                  <a16:creationId xmlns:a16="http://schemas.microsoft.com/office/drawing/2014/main" id="{10683CC0-4BD5-AC55-DFEF-45BA611FEB68}"/>
                </a:ext>
              </a:extLst>
            </p:cNvPr>
            <p:cNvCxnSpPr>
              <a:cxnSpLocks/>
            </p:cNvCxnSpPr>
            <p:nvPr/>
          </p:nvCxnSpPr>
          <p:spPr>
            <a:xfrm>
              <a:off x="1001365" y="1672135"/>
              <a:ext cx="53688" cy="0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0" name="Straight Connector 1159">
              <a:extLst>
                <a:ext uri="{FF2B5EF4-FFF2-40B4-BE49-F238E27FC236}">
                  <a16:creationId xmlns:a16="http://schemas.microsoft.com/office/drawing/2014/main" id="{71BE114A-2DC0-0DD1-E81D-FE7151BBD337}"/>
                </a:ext>
              </a:extLst>
            </p:cNvPr>
            <p:cNvCxnSpPr>
              <a:cxnSpLocks/>
            </p:cNvCxnSpPr>
            <p:nvPr/>
          </p:nvCxnSpPr>
          <p:spPr>
            <a:xfrm>
              <a:off x="1342952" y="1814025"/>
              <a:ext cx="58718" cy="28059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1" name="Straight Connector 1160">
              <a:extLst>
                <a:ext uri="{FF2B5EF4-FFF2-40B4-BE49-F238E27FC236}">
                  <a16:creationId xmlns:a16="http://schemas.microsoft.com/office/drawing/2014/main" id="{3BAB5648-9D96-B204-D737-6A26B28FD1A9}"/>
                </a:ext>
              </a:extLst>
            </p:cNvPr>
            <p:cNvCxnSpPr>
              <a:cxnSpLocks/>
            </p:cNvCxnSpPr>
            <p:nvPr/>
          </p:nvCxnSpPr>
          <p:spPr>
            <a:xfrm>
              <a:off x="2270392" y="1610952"/>
              <a:ext cx="11154" cy="46893"/>
            </a:xfrm>
            <a:prstGeom prst="line">
              <a:avLst/>
            </a:prstGeom>
            <a:ln w="381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447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6">
            <a:extLst>
              <a:ext uri="{FF2B5EF4-FFF2-40B4-BE49-F238E27FC236}">
                <a16:creationId xmlns:a16="http://schemas.microsoft.com/office/drawing/2014/main" id="{4DFFF968-E4CF-F5C5-5901-11820A5F53AC}"/>
              </a:ext>
            </a:extLst>
          </p:cNvPr>
          <p:cNvGrpSpPr/>
          <p:nvPr/>
        </p:nvGrpSpPr>
        <p:grpSpPr>
          <a:xfrm>
            <a:off x="723969" y="94338"/>
            <a:ext cx="2726872" cy="3015717"/>
            <a:chOff x="618674" y="144001"/>
            <a:chExt cx="2726872" cy="3015717"/>
          </a:xfrm>
        </p:grpSpPr>
        <p:sp>
          <p:nvSpPr>
            <p:cNvPr id="114" name="Right Triangle 111">
              <a:extLst>
                <a:ext uri="{FF2B5EF4-FFF2-40B4-BE49-F238E27FC236}">
                  <a16:creationId xmlns:a16="http://schemas.microsoft.com/office/drawing/2014/main" id="{D3370CCE-737D-E913-513D-FE336E413244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C8F147C8-E49C-AFB5-B2C3-2C6380E1DB1C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112" name="Right Triangle 111">
                <a:extLst>
                  <a:ext uri="{FF2B5EF4-FFF2-40B4-BE49-F238E27FC236}">
                    <a16:creationId xmlns:a16="http://schemas.microsoft.com/office/drawing/2014/main" id="{5DCB2640-AA40-71FD-8552-AD6D3805F9D1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ight Triangle 111">
                <a:extLst>
                  <a:ext uri="{FF2B5EF4-FFF2-40B4-BE49-F238E27FC236}">
                    <a16:creationId xmlns:a16="http://schemas.microsoft.com/office/drawing/2014/main" id="{3D04C77B-A55A-7A1A-A0C5-3BF0F445CB85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riangle 17">
                <a:extLst>
                  <a:ext uri="{FF2B5EF4-FFF2-40B4-BE49-F238E27FC236}">
                    <a16:creationId xmlns:a16="http://schemas.microsoft.com/office/drawing/2014/main" id="{E8E2BFB6-1EF8-71B8-88C4-DDD810414B55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89AAF6D5-4C11-8EC3-F2D4-D19A46F3ADCD}"/>
                  </a:ext>
                </a:extLst>
              </p:cNvPr>
              <p:cNvSpPr txBox="1"/>
              <p:nvPr/>
            </p:nvSpPr>
            <p:spPr>
              <a:xfrm rot="14441090">
                <a:off x="1883824" y="1148187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FOOD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食べ物</a:t>
                </a:r>
              </a:p>
            </p:txBody>
          </p:sp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74976783-5724-8D99-67D9-B08721F08977}"/>
                  </a:ext>
                </a:extLst>
              </p:cNvPr>
              <p:cNvSpPr txBox="1"/>
              <p:nvPr/>
            </p:nvSpPr>
            <p:spPr>
              <a:xfrm>
                <a:off x="1489026" y="189165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JOB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職業</a:t>
                </a:r>
              </a:p>
            </p:txBody>
          </p:sp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769883E3-7805-47EA-6C5B-FECF6AAEC282}"/>
                  </a:ext>
                </a:extLst>
              </p:cNvPr>
              <p:cNvSpPr txBox="1"/>
              <p:nvPr/>
            </p:nvSpPr>
            <p:spPr>
              <a:xfrm rot="7257787">
                <a:off x="1064106" y="117421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PLACE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場所</a:t>
                </a:r>
              </a:p>
            </p:txBody>
          </p:sp>
        </p:grp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A638251-FEB6-A4CA-6B3C-6F680E393C09}"/>
              </a:ext>
            </a:extLst>
          </p:cNvPr>
          <p:cNvGrpSpPr/>
          <p:nvPr/>
        </p:nvGrpSpPr>
        <p:grpSpPr>
          <a:xfrm rot="10800000">
            <a:off x="2166003" y="-621139"/>
            <a:ext cx="2726872" cy="3015717"/>
            <a:chOff x="618674" y="144001"/>
            <a:chExt cx="2726872" cy="3015717"/>
          </a:xfrm>
        </p:grpSpPr>
        <p:sp>
          <p:nvSpPr>
            <p:cNvPr id="129" name="Right Triangle 111">
              <a:extLst>
                <a:ext uri="{FF2B5EF4-FFF2-40B4-BE49-F238E27FC236}">
                  <a16:creationId xmlns:a16="http://schemas.microsoft.com/office/drawing/2014/main" id="{F7928A01-66CE-3228-106B-B8F86836EC56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2D7D137B-CC57-1F80-F777-DA12DA142FA5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131" name="Right Triangle 111">
                <a:extLst>
                  <a:ext uri="{FF2B5EF4-FFF2-40B4-BE49-F238E27FC236}">
                    <a16:creationId xmlns:a16="http://schemas.microsoft.com/office/drawing/2014/main" id="{BB65D1DA-A761-41B2-CA6D-6A0B4C5A475D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ight Triangle 111">
                <a:extLst>
                  <a:ext uri="{FF2B5EF4-FFF2-40B4-BE49-F238E27FC236}">
                    <a16:creationId xmlns:a16="http://schemas.microsoft.com/office/drawing/2014/main" id="{609B75CC-1B83-45B9-9EA6-033A3E928BEA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Triangle 132">
                <a:extLst>
                  <a:ext uri="{FF2B5EF4-FFF2-40B4-BE49-F238E27FC236}">
                    <a16:creationId xmlns:a16="http://schemas.microsoft.com/office/drawing/2014/main" id="{18095459-EB5A-C521-16BC-893C592739D9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720BDAB2-CBD4-78E4-13BF-AEDC4F0700BA}"/>
                  </a:ext>
                </a:extLst>
              </p:cNvPr>
              <p:cNvSpPr txBox="1"/>
              <p:nvPr/>
            </p:nvSpPr>
            <p:spPr>
              <a:xfrm rot="14441090">
                <a:off x="1883824" y="1171270"/>
                <a:ext cx="1005840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SPORT</a:t>
                </a:r>
                <a:endParaRPr lang="en-US" sz="28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スポーツ</a:t>
                </a:r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BF1EED4A-9B0B-8F2C-7543-CE116FB42F29}"/>
                  </a:ext>
                </a:extLst>
              </p:cNvPr>
              <p:cNvSpPr txBox="1"/>
              <p:nvPr/>
            </p:nvSpPr>
            <p:spPr>
              <a:xfrm>
                <a:off x="1489026" y="189165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VERB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動詞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943CD64-9EC7-79A1-C54F-06027F2E7B8B}"/>
                  </a:ext>
                </a:extLst>
              </p:cNvPr>
              <p:cNvSpPr txBox="1"/>
              <p:nvPr/>
            </p:nvSpPr>
            <p:spPr>
              <a:xfrm rot="7257787">
                <a:off x="1064106" y="1220379"/>
                <a:ext cx="1005840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000" dirty="0">
                    <a:ln w="19050">
                      <a:noFill/>
                    </a:ln>
                    <a:latin typeface="Curse Casual" panose="020B0606020101010101" pitchFamily="34" charset="77"/>
                  </a:rPr>
                  <a:t>COUNTRY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国</a:t>
                </a:r>
              </a:p>
            </p:txBody>
          </p:sp>
        </p:grp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70FF5641-C785-9BF9-FB1E-E79F56F55861}"/>
              </a:ext>
            </a:extLst>
          </p:cNvPr>
          <p:cNvGrpSpPr/>
          <p:nvPr/>
        </p:nvGrpSpPr>
        <p:grpSpPr>
          <a:xfrm>
            <a:off x="3602587" y="94338"/>
            <a:ext cx="2726872" cy="3015717"/>
            <a:chOff x="618674" y="144001"/>
            <a:chExt cx="2726872" cy="3015717"/>
          </a:xfrm>
        </p:grpSpPr>
        <p:sp>
          <p:nvSpPr>
            <p:cNvPr id="147" name="Right Triangle 111">
              <a:extLst>
                <a:ext uri="{FF2B5EF4-FFF2-40B4-BE49-F238E27FC236}">
                  <a16:creationId xmlns:a16="http://schemas.microsoft.com/office/drawing/2014/main" id="{FAD7BE54-84C2-24DF-6644-389AF4A7D7F3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CC4D07F6-6CAC-D762-404D-2134F546C4DD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149" name="Right Triangle 111">
                <a:extLst>
                  <a:ext uri="{FF2B5EF4-FFF2-40B4-BE49-F238E27FC236}">
                    <a16:creationId xmlns:a16="http://schemas.microsoft.com/office/drawing/2014/main" id="{A00DEEBA-2A6E-60AE-2A7A-1300E5D23744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ight Triangle 111">
                <a:extLst>
                  <a:ext uri="{FF2B5EF4-FFF2-40B4-BE49-F238E27FC236}">
                    <a16:creationId xmlns:a16="http://schemas.microsoft.com/office/drawing/2014/main" id="{95FAC775-2038-FCC3-4F4E-E732496D25D0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riangle 150">
                <a:extLst>
                  <a:ext uri="{FF2B5EF4-FFF2-40B4-BE49-F238E27FC236}">
                    <a16:creationId xmlns:a16="http://schemas.microsoft.com/office/drawing/2014/main" id="{D34FCB5A-383C-B4A8-E1D9-364B7B1B68FD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46D0AB67-9C16-16B7-1708-A7BF1F4C6B21}"/>
                  </a:ext>
                </a:extLst>
              </p:cNvPr>
              <p:cNvSpPr txBox="1"/>
              <p:nvPr/>
            </p:nvSpPr>
            <p:spPr>
              <a:xfrm rot="14441090">
                <a:off x="1883824" y="1148187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DRINK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飲み物</a:t>
                </a:r>
                <a:endParaRPr lang="en-US" sz="14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B0662A9C-BB3D-AA52-1038-9C5817A0A19F}"/>
                  </a:ext>
                </a:extLst>
              </p:cNvPr>
              <p:cNvSpPr txBox="1"/>
              <p:nvPr/>
            </p:nvSpPr>
            <p:spPr>
              <a:xfrm>
                <a:off x="1499702" y="1957519"/>
                <a:ext cx="1005840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000" dirty="0">
                    <a:ln w="19050">
                      <a:noFill/>
                    </a:ln>
                    <a:latin typeface="Curse Casual" panose="020B0606020101010101" pitchFamily="34" charset="77"/>
                  </a:rPr>
                  <a:t>CLOTHES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衣服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AA0290F9-F954-65B9-842A-E0EB7FE5B880}"/>
                  </a:ext>
                </a:extLst>
              </p:cNvPr>
              <p:cNvSpPr txBox="1"/>
              <p:nvPr/>
            </p:nvSpPr>
            <p:spPr>
              <a:xfrm rot="7257787">
                <a:off x="1064106" y="117421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COLOR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色</a:t>
                </a:r>
              </a:p>
            </p:txBody>
          </p:sp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584B336-35B9-412C-E18B-EA75B84FEF26}"/>
              </a:ext>
            </a:extLst>
          </p:cNvPr>
          <p:cNvGrpSpPr/>
          <p:nvPr/>
        </p:nvGrpSpPr>
        <p:grpSpPr>
          <a:xfrm rot="10800000">
            <a:off x="729466" y="1856737"/>
            <a:ext cx="2726872" cy="3015717"/>
            <a:chOff x="618674" y="144001"/>
            <a:chExt cx="2726872" cy="3015717"/>
          </a:xfrm>
        </p:grpSpPr>
        <p:sp>
          <p:nvSpPr>
            <p:cNvPr id="192" name="Right Triangle 111">
              <a:extLst>
                <a:ext uri="{FF2B5EF4-FFF2-40B4-BE49-F238E27FC236}">
                  <a16:creationId xmlns:a16="http://schemas.microsoft.com/office/drawing/2014/main" id="{F5C312D6-BE73-EB87-2AC0-6AD4BF3501EC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861DE591-299E-161F-B0FD-503C555D5BBF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194" name="Right Triangle 111">
                <a:extLst>
                  <a:ext uri="{FF2B5EF4-FFF2-40B4-BE49-F238E27FC236}">
                    <a16:creationId xmlns:a16="http://schemas.microsoft.com/office/drawing/2014/main" id="{0079C822-AA68-3DF7-0DBE-D279A6B7B28F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Right Triangle 111">
                <a:extLst>
                  <a:ext uri="{FF2B5EF4-FFF2-40B4-BE49-F238E27FC236}">
                    <a16:creationId xmlns:a16="http://schemas.microsoft.com/office/drawing/2014/main" id="{A03A0D83-34BF-922F-77C5-898BB854F21E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Triangle 195">
                <a:extLst>
                  <a:ext uri="{FF2B5EF4-FFF2-40B4-BE49-F238E27FC236}">
                    <a16:creationId xmlns:a16="http://schemas.microsoft.com/office/drawing/2014/main" id="{C5C5D449-346A-7BB4-6C05-883A6C60F881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0BA449A9-762B-FA9F-6E91-3B1EEC3D5606}"/>
                  </a:ext>
                </a:extLst>
              </p:cNvPr>
              <p:cNvSpPr txBox="1"/>
              <p:nvPr/>
            </p:nvSpPr>
            <p:spPr>
              <a:xfrm rot="14441090">
                <a:off x="1883824" y="1148187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FRUIT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果物</a:t>
                </a:r>
                <a:endParaRPr lang="en-US" sz="14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198" name="TextBox 197">
                <a:extLst>
                  <a:ext uri="{FF2B5EF4-FFF2-40B4-BE49-F238E27FC236}">
                    <a16:creationId xmlns:a16="http://schemas.microsoft.com/office/drawing/2014/main" id="{03DF13B4-EC8C-F0A0-9E2B-B247432C9449}"/>
                  </a:ext>
                </a:extLst>
              </p:cNvPr>
              <p:cNvSpPr txBox="1"/>
              <p:nvPr/>
            </p:nvSpPr>
            <p:spPr>
              <a:xfrm>
                <a:off x="1350084" y="1941650"/>
                <a:ext cx="1226700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PERSON</a:t>
                </a:r>
                <a:endParaRPr lang="en-US" sz="28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人</a:t>
                </a:r>
                <a:endParaRPr lang="en-US" sz="14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199" name="TextBox 198">
                <a:extLst>
                  <a:ext uri="{FF2B5EF4-FFF2-40B4-BE49-F238E27FC236}">
                    <a16:creationId xmlns:a16="http://schemas.microsoft.com/office/drawing/2014/main" id="{7D8C946E-2FA4-9A8D-9A68-CCF39BD5F15A}"/>
                  </a:ext>
                </a:extLst>
              </p:cNvPr>
              <p:cNvSpPr txBox="1"/>
              <p:nvPr/>
            </p:nvSpPr>
            <p:spPr>
              <a:xfrm rot="7257787">
                <a:off x="902465" y="1238081"/>
                <a:ext cx="1249071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SCHOOL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400" dirty="0">
                    <a:ln w="19050">
                      <a:noFill/>
                    </a:ln>
                    <a:latin typeface="Curse Casual" panose="020B0606020101010101" pitchFamily="34" charset="77"/>
                  </a:rPr>
                  <a:t>学校に関係</a:t>
                </a:r>
              </a:p>
            </p:txBody>
          </p:sp>
        </p:grp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9B733D1B-3702-3102-0EC0-8E49B276E105}"/>
              </a:ext>
            </a:extLst>
          </p:cNvPr>
          <p:cNvGrpSpPr/>
          <p:nvPr/>
        </p:nvGrpSpPr>
        <p:grpSpPr>
          <a:xfrm>
            <a:off x="2171804" y="2577820"/>
            <a:ext cx="2726872" cy="3015717"/>
            <a:chOff x="618674" y="144001"/>
            <a:chExt cx="2726872" cy="3015717"/>
          </a:xfrm>
        </p:grpSpPr>
        <p:sp>
          <p:nvSpPr>
            <p:cNvPr id="201" name="Right Triangle 111">
              <a:extLst>
                <a:ext uri="{FF2B5EF4-FFF2-40B4-BE49-F238E27FC236}">
                  <a16:creationId xmlns:a16="http://schemas.microsoft.com/office/drawing/2014/main" id="{CF3B943A-D9AA-3AFA-3C42-95AEBE8F5D6D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22F39EA3-E99B-612D-66EA-9AD294DB2D84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03" name="Right Triangle 111">
                <a:extLst>
                  <a:ext uri="{FF2B5EF4-FFF2-40B4-BE49-F238E27FC236}">
                    <a16:creationId xmlns:a16="http://schemas.microsoft.com/office/drawing/2014/main" id="{CDFAF4A5-5B3A-4D6E-70D5-EEE4502FC859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ight Triangle 111">
                <a:extLst>
                  <a:ext uri="{FF2B5EF4-FFF2-40B4-BE49-F238E27FC236}">
                    <a16:creationId xmlns:a16="http://schemas.microsoft.com/office/drawing/2014/main" id="{CC9E306D-0199-924A-52D0-9AE50A3EE1CD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Triangle 204">
                <a:extLst>
                  <a:ext uri="{FF2B5EF4-FFF2-40B4-BE49-F238E27FC236}">
                    <a16:creationId xmlns:a16="http://schemas.microsoft.com/office/drawing/2014/main" id="{F76A485F-178B-304C-F88E-AFDFF8561922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E0BC7A29-1120-2B9A-E49F-75324D7D6A2C}"/>
                  </a:ext>
                </a:extLst>
              </p:cNvPr>
              <p:cNvSpPr txBox="1"/>
              <p:nvPr/>
            </p:nvSpPr>
            <p:spPr>
              <a:xfrm rot="14441090">
                <a:off x="1895776" y="1145301"/>
                <a:ext cx="1005840" cy="5828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SOMETHING GREEN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latin typeface="Curse Casual" panose="020B0606020101010101" pitchFamily="34" charset="77"/>
                  </a:rPr>
                  <a:t>何か緑物</a:t>
                </a:r>
              </a:p>
            </p:txBody>
          </p: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4561C73-E12E-DABF-63FA-8DE72ECCD645}"/>
                  </a:ext>
                </a:extLst>
              </p:cNvPr>
              <p:cNvSpPr txBox="1"/>
              <p:nvPr/>
            </p:nvSpPr>
            <p:spPr>
              <a:xfrm>
                <a:off x="1483050" y="1915556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RED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何か赤い物</a:t>
                </a: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2AFA387-0710-D888-0EEA-1562561E79A8}"/>
                  </a:ext>
                </a:extLst>
              </p:cNvPr>
              <p:cNvSpPr txBox="1"/>
              <p:nvPr/>
            </p:nvSpPr>
            <p:spPr>
              <a:xfrm rot="7257787">
                <a:off x="1064106" y="117421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YELLOW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何か黄色物</a:t>
                </a:r>
              </a:p>
            </p:txBody>
          </p:sp>
        </p:grp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C235088-6F80-8AF1-5556-D4BBA55BF125}"/>
              </a:ext>
            </a:extLst>
          </p:cNvPr>
          <p:cNvGrpSpPr/>
          <p:nvPr/>
        </p:nvGrpSpPr>
        <p:grpSpPr>
          <a:xfrm rot="10800000">
            <a:off x="3606802" y="1856737"/>
            <a:ext cx="2726872" cy="3015717"/>
            <a:chOff x="618674" y="144001"/>
            <a:chExt cx="2726872" cy="3015717"/>
          </a:xfrm>
        </p:grpSpPr>
        <p:sp>
          <p:nvSpPr>
            <p:cNvPr id="223" name="Right Triangle 111">
              <a:extLst>
                <a:ext uri="{FF2B5EF4-FFF2-40B4-BE49-F238E27FC236}">
                  <a16:creationId xmlns:a16="http://schemas.microsoft.com/office/drawing/2014/main" id="{49259BA2-FCD4-1B18-8552-905317A3E1A2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56601C03-0576-93A4-4829-29FDB1E2BA4C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25" name="Right Triangle 111">
                <a:extLst>
                  <a:ext uri="{FF2B5EF4-FFF2-40B4-BE49-F238E27FC236}">
                    <a16:creationId xmlns:a16="http://schemas.microsoft.com/office/drawing/2014/main" id="{20A19AEE-DD1E-AC84-2ED4-88C3085C914A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ight Triangle 111">
                <a:extLst>
                  <a:ext uri="{FF2B5EF4-FFF2-40B4-BE49-F238E27FC236}">
                    <a16:creationId xmlns:a16="http://schemas.microsoft.com/office/drawing/2014/main" id="{5871DEFD-C8E5-7287-857C-EBD93641746F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Triangle 226">
                <a:extLst>
                  <a:ext uri="{FF2B5EF4-FFF2-40B4-BE49-F238E27FC236}">
                    <a16:creationId xmlns:a16="http://schemas.microsoft.com/office/drawing/2014/main" id="{074CBE8A-F753-2331-2FC5-671BE6256C8E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832E67CA-1D9E-D06D-CFFF-06E2F61D2A22}"/>
                  </a:ext>
                </a:extLst>
              </p:cNvPr>
              <p:cNvSpPr txBox="1"/>
              <p:nvPr/>
            </p:nvSpPr>
            <p:spPr>
              <a:xfrm rot="14441090">
                <a:off x="1895776" y="1148186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SOMETHING COLD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latin typeface="Curse Casual" panose="020B0606020101010101" pitchFamily="34" charset="77"/>
                  </a:rPr>
                  <a:t>何か冷たい物</a:t>
                </a:r>
              </a:p>
            </p:txBody>
          </p:sp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49EC1086-802F-0173-74FC-1D9CB48D92B5}"/>
                  </a:ext>
                </a:extLst>
              </p:cNvPr>
              <p:cNvSpPr txBox="1"/>
              <p:nvPr/>
            </p:nvSpPr>
            <p:spPr>
              <a:xfrm>
                <a:off x="1483050" y="1915556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HOT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何か熱い物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E5509638-E318-9D34-E6D1-6C267E3F1A7B}"/>
                  </a:ext>
                </a:extLst>
              </p:cNvPr>
              <p:cNvSpPr txBox="1"/>
              <p:nvPr/>
            </p:nvSpPr>
            <p:spPr>
              <a:xfrm rot="7257787">
                <a:off x="910225" y="1207427"/>
                <a:ext cx="1236837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SOFT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何か柔らかい物</a:t>
                </a:r>
              </a:p>
            </p:txBody>
          </p:sp>
        </p:grp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410D0EEF-D749-2BCF-10F8-5A92C80D5F1A}"/>
              </a:ext>
            </a:extLst>
          </p:cNvPr>
          <p:cNvGrpSpPr/>
          <p:nvPr/>
        </p:nvGrpSpPr>
        <p:grpSpPr>
          <a:xfrm rot="10800000">
            <a:off x="2185858" y="4333012"/>
            <a:ext cx="2726872" cy="3015717"/>
            <a:chOff x="618674" y="144001"/>
            <a:chExt cx="2726872" cy="3015717"/>
          </a:xfrm>
        </p:grpSpPr>
        <p:sp>
          <p:nvSpPr>
            <p:cNvPr id="232" name="Right Triangle 111">
              <a:extLst>
                <a:ext uri="{FF2B5EF4-FFF2-40B4-BE49-F238E27FC236}">
                  <a16:creationId xmlns:a16="http://schemas.microsoft.com/office/drawing/2014/main" id="{CC669307-1C6F-18F1-D3F2-0B864C8B4DC6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10B4FCC7-25BD-8C0D-858A-20283FDA2EEE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34" name="Right Triangle 111">
                <a:extLst>
                  <a:ext uri="{FF2B5EF4-FFF2-40B4-BE49-F238E27FC236}">
                    <a16:creationId xmlns:a16="http://schemas.microsoft.com/office/drawing/2014/main" id="{AEEC7FA5-9321-5B2F-4BA6-7141BB184CC1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ight Triangle 111">
                <a:extLst>
                  <a:ext uri="{FF2B5EF4-FFF2-40B4-BE49-F238E27FC236}">
                    <a16:creationId xmlns:a16="http://schemas.microsoft.com/office/drawing/2014/main" id="{83F777F4-609F-6833-193C-556E29B30DDD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Triangle 235">
                <a:extLst>
                  <a:ext uri="{FF2B5EF4-FFF2-40B4-BE49-F238E27FC236}">
                    <a16:creationId xmlns:a16="http://schemas.microsoft.com/office/drawing/2014/main" id="{D5A23FCD-DAD9-3943-10A5-E22E70EE3F80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TextBox 236">
                <a:extLst>
                  <a:ext uri="{FF2B5EF4-FFF2-40B4-BE49-F238E27FC236}">
                    <a16:creationId xmlns:a16="http://schemas.microsoft.com/office/drawing/2014/main" id="{279F0FDD-60A6-D122-43F6-A36329F8E2F6}"/>
                  </a:ext>
                </a:extLst>
              </p:cNvPr>
              <p:cNvSpPr txBox="1"/>
              <p:nvPr/>
            </p:nvSpPr>
            <p:spPr>
              <a:xfrm rot="14441090">
                <a:off x="1881817" y="1170463"/>
                <a:ext cx="109778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SOMETHING BIG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何か大きい物</a:t>
                </a:r>
                <a:endParaRPr lang="en-US" sz="10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B9B8E9C5-FBDF-3A3A-7B2E-863F4106946F}"/>
                  </a:ext>
                </a:extLst>
              </p:cNvPr>
              <p:cNvSpPr txBox="1"/>
              <p:nvPr/>
            </p:nvSpPr>
            <p:spPr>
              <a:xfrm>
                <a:off x="1483050" y="1915556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SLOW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何か遅い物</a:t>
                </a:r>
              </a:p>
            </p:txBody>
          </p:sp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18A212BB-A7A1-68F4-0876-798CEE434216}"/>
                  </a:ext>
                </a:extLst>
              </p:cNvPr>
              <p:cNvSpPr txBox="1"/>
              <p:nvPr/>
            </p:nvSpPr>
            <p:spPr>
              <a:xfrm rot="7257787">
                <a:off x="1064106" y="117421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FAST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何か速い物</a:t>
                </a:r>
              </a:p>
            </p:txBody>
          </p:sp>
        </p:grp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9A801EBC-C226-4895-82F0-E6CA83C49C98}"/>
              </a:ext>
            </a:extLst>
          </p:cNvPr>
          <p:cNvGrpSpPr/>
          <p:nvPr/>
        </p:nvGrpSpPr>
        <p:grpSpPr>
          <a:xfrm>
            <a:off x="735915" y="5057203"/>
            <a:ext cx="2726872" cy="3015717"/>
            <a:chOff x="618674" y="144001"/>
            <a:chExt cx="2726872" cy="3015717"/>
          </a:xfrm>
        </p:grpSpPr>
        <p:sp>
          <p:nvSpPr>
            <p:cNvPr id="250" name="Right Triangle 111">
              <a:extLst>
                <a:ext uri="{FF2B5EF4-FFF2-40B4-BE49-F238E27FC236}">
                  <a16:creationId xmlns:a16="http://schemas.microsoft.com/office/drawing/2014/main" id="{6E262051-4058-8F48-F9D3-C57F04626296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DEEE5CF1-6DC3-10C5-0C2E-A54DF0FB7213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52" name="Right Triangle 111">
                <a:extLst>
                  <a:ext uri="{FF2B5EF4-FFF2-40B4-BE49-F238E27FC236}">
                    <a16:creationId xmlns:a16="http://schemas.microsoft.com/office/drawing/2014/main" id="{3986EF29-1B89-2FA9-B4C7-C5CFB693C55E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ight Triangle 111">
                <a:extLst>
                  <a:ext uri="{FF2B5EF4-FFF2-40B4-BE49-F238E27FC236}">
                    <a16:creationId xmlns:a16="http://schemas.microsoft.com/office/drawing/2014/main" id="{E07031F9-3F12-476D-AAB0-1AC3B236C597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Triangle 253">
                <a:extLst>
                  <a:ext uri="{FF2B5EF4-FFF2-40B4-BE49-F238E27FC236}">
                    <a16:creationId xmlns:a16="http://schemas.microsoft.com/office/drawing/2014/main" id="{8368116E-0BAF-0388-3DB1-896A69572FF9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3D28D114-6C6E-FD10-EEE1-C945BED397D1}"/>
                  </a:ext>
                </a:extLst>
              </p:cNvPr>
              <p:cNvSpPr txBox="1"/>
              <p:nvPr/>
            </p:nvSpPr>
            <p:spPr>
              <a:xfrm rot="14441090">
                <a:off x="1881817" y="1170463"/>
                <a:ext cx="109778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SOMETHING SMALL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latin typeface="Curse Casual" panose="020B0606020101010101" pitchFamily="34" charset="77"/>
                  </a:rPr>
                  <a:t>何か小さい物</a:t>
                </a:r>
              </a:p>
            </p:txBody>
          </p:sp>
          <p:sp>
            <p:nvSpPr>
              <p:cNvPr id="256" name="TextBox 255">
                <a:extLst>
                  <a:ext uri="{FF2B5EF4-FFF2-40B4-BE49-F238E27FC236}">
                    <a16:creationId xmlns:a16="http://schemas.microsoft.com/office/drawing/2014/main" id="{BF89C3CF-35D2-B6B1-9627-BC484A6449A8}"/>
                  </a:ext>
                </a:extLst>
              </p:cNvPr>
              <p:cNvSpPr txBox="1"/>
              <p:nvPr/>
            </p:nvSpPr>
            <p:spPr>
              <a:xfrm>
                <a:off x="1432649" y="1917660"/>
                <a:ext cx="112691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DANGEROUS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何か危ない活動</a:t>
                </a:r>
              </a:p>
            </p:txBody>
          </p: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EB471925-F6B0-8F6E-0D52-06BD0347FA30}"/>
                  </a:ext>
                </a:extLst>
              </p:cNvPr>
              <p:cNvSpPr txBox="1"/>
              <p:nvPr/>
            </p:nvSpPr>
            <p:spPr>
              <a:xfrm rot="7257787">
                <a:off x="1064106" y="117421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EXPENSIVE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何か高価物</a:t>
                </a:r>
              </a:p>
            </p:txBody>
          </p:sp>
        </p:grpSp>
      </p:grp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ABFC4969-30AA-6A8F-2206-FB5A62F13872}"/>
              </a:ext>
            </a:extLst>
          </p:cNvPr>
          <p:cNvGrpSpPr/>
          <p:nvPr/>
        </p:nvGrpSpPr>
        <p:grpSpPr>
          <a:xfrm>
            <a:off x="3630350" y="5049699"/>
            <a:ext cx="2726872" cy="3015717"/>
            <a:chOff x="618674" y="144001"/>
            <a:chExt cx="2726872" cy="3015717"/>
          </a:xfrm>
        </p:grpSpPr>
        <p:sp>
          <p:nvSpPr>
            <p:cNvPr id="259" name="Right Triangle 111">
              <a:extLst>
                <a:ext uri="{FF2B5EF4-FFF2-40B4-BE49-F238E27FC236}">
                  <a16:creationId xmlns:a16="http://schemas.microsoft.com/office/drawing/2014/main" id="{04BDF924-96C1-9B59-5AFF-7532C024ECF7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67C6123D-5A8A-BC94-1545-D68D9076C03A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61" name="Right Triangle 111">
                <a:extLst>
                  <a:ext uri="{FF2B5EF4-FFF2-40B4-BE49-F238E27FC236}">
                    <a16:creationId xmlns:a16="http://schemas.microsoft.com/office/drawing/2014/main" id="{38242B01-FF9B-3279-6A06-F0801137E93E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ight Triangle 111">
                <a:extLst>
                  <a:ext uri="{FF2B5EF4-FFF2-40B4-BE49-F238E27FC236}">
                    <a16:creationId xmlns:a16="http://schemas.microsoft.com/office/drawing/2014/main" id="{FF9A85BF-9489-89AD-E0D7-058867921472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Triangle 262">
                <a:extLst>
                  <a:ext uri="{FF2B5EF4-FFF2-40B4-BE49-F238E27FC236}">
                    <a16:creationId xmlns:a16="http://schemas.microsoft.com/office/drawing/2014/main" id="{F9061B68-A818-BEB3-4618-1A31FFAA151E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TextBox 263">
                <a:extLst>
                  <a:ext uri="{FF2B5EF4-FFF2-40B4-BE49-F238E27FC236}">
                    <a16:creationId xmlns:a16="http://schemas.microsoft.com/office/drawing/2014/main" id="{E405DD7D-E179-CFEA-6FE6-975E96FBF832}"/>
                  </a:ext>
                </a:extLst>
              </p:cNvPr>
              <p:cNvSpPr txBox="1"/>
              <p:nvPr/>
            </p:nvSpPr>
            <p:spPr>
              <a:xfrm rot="14441090">
                <a:off x="1878482" y="1210926"/>
                <a:ext cx="1097788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latin typeface="Curse Casual" panose="020B0606020101010101" pitchFamily="34" charset="77"/>
                  </a:rPr>
                  <a:t>CITY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市・町</a:t>
                </a:r>
                <a:endParaRPr lang="en-US" sz="10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265" name="TextBox 264">
                <a:extLst>
                  <a:ext uri="{FF2B5EF4-FFF2-40B4-BE49-F238E27FC236}">
                    <a16:creationId xmlns:a16="http://schemas.microsoft.com/office/drawing/2014/main" id="{3A54EC65-334D-BE61-4F8C-75B740BB6251}"/>
                  </a:ext>
                </a:extLst>
              </p:cNvPr>
              <p:cNvSpPr txBox="1"/>
              <p:nvPr/>
            </p:nvSpPr>
            <p:spPr>
              <a:xfrm>
                <a:off x="1415892" y="1990838"/>
                <a:ext cx="1072998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ADJECTIVE</a:t>
                </a:r>
                <a:endParaRPr lang="en-US" sz="16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形容詞</a:t>
                </a:r>
              </a:p>
            </p:txBody>
          </p: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EA711561-F9BA-3F7C-E699-E95831C3C50E}"/>
                  </a:ext>
                </a:extLst>
              </p:cNvPr>
              <p:cNvSpPr txBox="1"/>
              <p:nvPr/>
            </p:nvSpPr>
            <p:spPr>
              <a:xfrm rot="7257787">
                <a:off x="977842" y="1189546"/>
                <a:ext cx="1111082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FUN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何か楽しい活動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</p:grp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A790CB08-2482-916D-C8F0-3BF93F44C271}"/>
              </a:ext>
            </a:extLst>
          </p:cNvPr>
          <p:cNvGrpSpPr/>
          <p:nvPr/>
        </p:nvGrpSpPr>
        <p:grpSpPr>
          <a:xfrm rot="10800000">
            <a:off x="727324" y="6818605"/>
            <a:ext cx="2726872" cy="3015717"/>
            <a:chOff x="618674" y="144001"/>
            <a:chExt cx="2726872" cy="3015717"/>
          </a:xfrm>
        </p:grpSpPr>
        <p:sp>
          <p:nvSpPr>
            <p:cNvPr id="268" name="Right Triangle 111">
              <a:extLst>
                <a:ext uri="{FF2B5EF4-FFF2-40B4-BE49-F238E27FC236}">
                  <a16:creationId xmlns:a16="http://schemas.microsoft.com/office/drawing/2014/main" id="{65903825-0010-AC2E-BCEE-AE68A601F7CC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32F76D7F-6EE6-D06A-D5AF-0162C8D7E481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70" name="Right Triangle 111">
                <a:extLst>
                  <a:ext uri="{FF2B5EF4-FFF2-40B4-BE49-F238E27FC236}">
                    <a16:creationId xmlns:a16="http://schemas.microsoft.com/office/drawing/2014/main" id="{3F036895-BDD5-5092-A8A3-BFEF023D58E3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ight Triangle 111">
                <a:extLst>
                  <a:ext uri="{FF2B5EF4-FFF2-40B4-BE49-F238E27FC236}">
                    <a16:creationId xmlns:a16="http://schemas.microsoft.com/office/drawing/2014/main" id="{D4C11386-D999-6379-505C-07C9FFBA0C4B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Triangle 271">
                <a:extLst>
                  <a:ext uri="{FF2B5EF4-FFF2-40B4-BE49-F238E27FC236}">
                    <a16:creationId xmlns:a16="http://schemas.microsoft.com/office/drawing/2014/main" id="{18D47C78-6BBA-EA8A-A6A0-995F2597CE6F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DC370988-FA1D-30AA-EB00-1AAB6AB7C3DE}"/>
                  </a:ext>
                </a:extLst>
              </p:cNvPr>
              <p:cNvSpPr txBox="1"/>
              <p:nvPr/>
            </p:nvSpPr>
            <p:spPr>
              <a:xfrm rot="14441090">
                <a:off x="1875233" y="1216477"/>
                <a:ext cx="1110521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ANIMAL</a:t>
                </a:r>
                <a:r>
                  <a:rPr lang="en-US" sz="10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動物</a:t>
                </a:r>
                <a:endParaRPr lang="en-US" sz="10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C86F4F97-714D-ADB0-9FC5-6808EA151B56}"/>
                  </a:ext>
                </a:extLst>
              </p:cNvPr>
              <p:cNvSpPr txBox="1"/>
              <p:nvPr/>
            </p:nvSpPr>
            <p:spPr>
              <a:xfrm>
                <a:off x="1417084" y="1906689"/>
                <a:ext cx="1072998" cy="5309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8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NOUN</a:t>
                </a:r>
                <a:endParaRPr lang="en-US" sz="16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名詞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  <p:sp>
            <p:nvSpPr>
              <p:cNvPr id="275" name="TextBox 274">
                <a:extLst>
                  <a:ext uri="{FF2B5EF4-FFF2-40B4-BE49-F238E27FC236}">
                    <a16:creationId xmlns:a16="http://schemas.microsoft.com/office/drawing/2014/main" id="{39D840F8-11EB-124A-4592-E592FABF4EEB}"/>
                  </a:ext>
                </a:extLst>
              </p:cNvPr>
              <p:cNvSpPr txBox="1"/>
              <p:nvPr/>
            </p:nvSpPr>
            <p:spPr>
              <a:xfrm rot="7257787">
                <a:off x="977842" y="1235712"/>
                <a:ext cx="1111082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24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SWEETS</a:t>
                </a:r>
                <a:endParaRPr lang="en-US" sz="16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甘い食べ物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</p:grpSp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39272C60-0816-84F2-A77C-CC26CD18636B}"/>
              </a:ext>
            </a:extLst>
          </p:cNvPr>
          <p:cNvGrpSpPr/>
          <p:nvPr/>
        </p:nvGrpSpPr>
        <p:grpSpPr>
          <a:xfrm>
            <a:off x="2186103" y="7518069"/>
            <a:ext cx="2726872" cy="3015717"/>
            <a:chOff x="618674" y="144001"/>
            <a:chExt cx="2726872" cy="3015717"/>
          </a:xfrm>
        </p:grpSpPr>
        <p:sp>
          <p:nvSpPr>
            <p:cNvPr id="278" name="Right Triangle 111">
              <a:extLst>
                <a:ext uri="{FF2B5EF4-FFF2-40B4-BE49-F238E27FC236}">
                  <a16:creationId xmlns:a16="http://schemas.microsoft.com/office/drawing/2014/main" id="{003696A0-41A5-15A8-1C30-2F52F44886DB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9" name="Group 278">
              <a:extLst>
                <a:ext uri="{FF2B5EF4-FFF2-40B4-BE49-F238E27FC236}">
                  <a16:creationId xmlns:a16="http://schemas.microsoft.com/office/drawing/2014/main" id="{35C6DE92-DFA8-42E3-0563-42A747E5C809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80" name="Right Triangle 111">
                <a:extLst>
                  <a:ext uri="{FF2B5EF4-FFF2-40B4-BE49-F238E27FC236}">
                    <a16:creationId xmlns:a16="http://schemas.microsoft.com/office/drawing/2014/main" id="{149EFDD0-BF7F-3402-F38E-6A9D8B76507D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ight Triangle 111">
                <a:extLst>
                  <a:ext uri="{FF2B5EF4-FFF2-40B4-BE49-F238E27FC236}">
                    <a16:creationId xmlns:a16="http://schemas.microsoft.com/office/drawing/2014/main" id="{D0E382C4-3AA7-F968-3740-E9A0D4007D2A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Triangle 281">
                <a:extLst>
                  <a:ext uri="{FF2B5EF4-FFF2-40B4-BE49-F238E27FC236}">
                    <a16:creationId xmlns:a16="http://schemas.microsoft.com/office/drawing/2014/main" id="{A4E5B3ED-FA70-DA39-102A-011246DF57E3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02E77AFD-42A8-9584-A9DA-A1022FA03845}"/>
                  </a:ext>
                </a:extLst>
              </p:cNvPr>
              <p:cNvSpPr txBox="1"/>
              <p:nvPr/>
            </p:nvSpPr>
            <p:spPr>
              <a:xfrm rot="14441090">
                <a:off x="1806686" y="1173241"/>
                <a:ext cx="122020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SOMETHING ORANGE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何かオレンジ色物</a:t>
                </a:r>
                <a:endParaRPr lang="en-US" sz="10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C3E8C8DC-7882-84A4-35E1-55532FD450C9}"/>
                  </a:ext>
                </a:extLst>
              </p:cNvPr>
              <p:cNvSpPr txBox="1"/>
              <p:nvPr/>
            </p:nvSpPr>
            <p:spPr>
              <a:xfrm>
                <a:off x="1432649" y="1917660"/>
                <a:ext cx="1126918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BLACK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何か黒い物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  <p:sp>
            <p:nvSpPr>
              <p:cNvPr id="285" name="TextBox 284">
                <a:extLst>
                  <a:ext uri="{FF2B5EF4-FFF2-40B4-BE49-F238E27FC236}">
                    <a16:creationId xmlns:a16="http://schemas.microsoft.com/office/drawing/2014/main" id="{BED3622E-0A0E-3ECB-3B55-9664916BCA16}"/>
                  </a:ext>
                </a:extLst>
              </p:cNvPr>
              <p:cNvSpPr txBox="1"/>
              <p:nvPr/>
            </p:nvSpPr>
            <p:spPr>
              <a:xfrm rot="7257787">
                <a:off x="1064106" y="1174212"/>
                <a:ext cx="100584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BLUE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何か青い物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</p:grp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D472F9B9-F683-182B-766C-BD981E14799C}"/>
              </a:ext>
            </a:extLst>
          </p:cNvPr>
          <p:cNvGrpSpPr/>
          <p:nvPr/>
        </p:nvGrpSpPr>
        <p:grpSpPr>
          <a:xfrm rot="10800000">
            <a:off x="3645122" y="6822370"/>
            <a:ext cx="2726872" cy="3015717"/>
            <a:chOff x="618674" y="144001"/>
            <a:chExt cx="2726872" cy="3015717"/>
          </a:xfrm>
        </p:grpSpPr>
        <p:sp>
          <p:nvSpPr>
            <p:cNvPr id="287" name="Right Triangle 111">
              <a:extLst>
                <a:ext uri="{FF2B5EF4-FFF2-40B4-BE49-F238E27FC236}">
                  <a16:creationId xmlns:a16="http://schemas.microsoft.com/office/drawing/2014/main" id="{61163357-F956-9DC6-A366-7508E0D3D803}"/>
                </a:ext>
              </a:extLst>
            </p:cNvPr>
            <p:cNvSpPr/>
            <p:nvPr/>
          </p:nvSpPr>
          <p:spPr>
            <a:xfrm rot="14440063" flipH="1">
              <a:off x="1308035" y="1291318"/>
              <a:ext cx="1353600" cy="2383199"/>
            </a:xfrm>
            <a:custGeom>
              <a:avLst/>
              <a:gdLst>
                <a:gd name="connsiteX0" fmla="*/ 0 w 1303200"/>
                <a:gd name="connsiteY0" fmla="*/ 1490399 h 1490399"/>
                <a:gd name="connsiteX1" fmla="*/ 0 w 1303200"/>
                <a:gd name="connsiteY1" fmla="*/ 0 h 1490399"/>
                <a:gd name="connsiteX2" fmla="*/ 1303200 w 1303200"/>
                <a:gd name="connsiteY2" fmla="*/ 1490399 h 1490399"/>
                <a:gd name="connsiteX3" fmla="*/ 0 w 1303200"/>
                <a:gd name="connsiteY3" fmla="*/ 1490399 h 1490399"/>
                <a:gd name="connsiteX0" fmla="*/ 0 w 1353600"/>
                <a:gd name="connsiteY0" fmla="*/ 1490399 h 2303999"/>
                <a:gd name="connsiteX1" fmla="*/ 0 w 1353600"/>
                <a:gd name="connsiteY1" fmla="*/ 0 h 2303999"/>
                <a:gd name="connsiteX2" fmla="*/ 1353600 w 1353600"/>
                <a:gd name="connsiteY2" fmla="*/ 2303999 h 2303999"/>
                <a:gd name="connsiteX3" fmla="*/ 0 w 1353600"/>
                <a:gd name="connsiteY3" fmla="*/ 1490399 h 2303999"/>
                <a:gd name="connsiteX0" fmla="*/ 0 w 1353600"/>
                <a:gd name="connsiteY0" fmla="*/ 1569599 h 2383199"/>
                <a:gd name="connsiteX1" fmla="*/ 0 w 1353600"/>
                <a:gd name="connsiteY1" fmla="*/ 0 h 2383199"/>
                <a:gd name="connsiteX2" fmla="*/ 1353600 w 1353600"/>
                <a:gd name="connsiteY2" fmla="*/ 2383199 h 2383199"/>
                <a:gd name="connsiteX3" fmla="*/ 0 w 1353600"/>
                <a:gd name="connsiteY3" fmla="*/ 1569599 h 2383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600" h="2383199">
                  <a:moveTo>
                    <a:pt x="0" y="1569599"/>
                  </a:moveTo>
                  <a:lnTo>
                    <a:pt x="0" y="0"/>
                  </a:lnTo>
                  <a:lnTo>
                    <a:pt x="1353600" y="2383199"/>
                  </a:lnTo>
                  <a:lnTo>
                    <a:pt x="0" y="1569599"/>
                  </a:lnTo>
                  <a:close/>
                </a:path>
              </a:pathLst>
            </a:custGeom>
            <a:solidFill>
              <a:srgbClr val="FFD2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8" name="Group 287">
              <a:extLst>
                <a:ext uri="{FF2B5EF4-FFF2-40B4-BE49-F238E27FC236}">
                  <a16:creationId xmlns:a16="http://schemas.microsoft.com/office/drawing/2014/main" id="{A2FDDBA1-3738-7258-CAA0-1B0521E2A1C7}"/>
                </a:ext>
              </a:extLst>
            </p:cNvPr>
            <p:cNvGrpSpPr/>
            <p:nvPr/>
          </p:nvGrpSpPr>
          <p:grpSpPr>
            <a:xfrm>
              <a:off x="618674" y="144001"/>
              <a:ext cx="2726872" cy="2385173"/>
              <a:chOff x="618674" y="144001"/>
              <a:chExt cx="2726872" cy="2385173"/>
            </a:xfrm>
          </p:grpSpPr>
          <p:sp>
            <p:nvSpPr>
              <p:cNvPr id="289" name="Right Triangle 111">
                <a:extLst>
                  <a:ext uri="{FF2B5EF4-FFF2-40B4-BE49-F238E27FC236}">
                    <a16:creationId xmlns:a16="http://schemas.microsoft.com/office/drawing/2014/main" id="{F82D4DBA-CD94-8534-6A0A-EE2312573964}"/>
                  </a:ext>
                </a:extLst>
              </p:cNvPr>
              <p:cNvSpPr/>
              <p:nvPr/>
            </p:nvSpPr>
            <p:spPr>
              <a:xfrm>
                <a:off x="1980000" y="144001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ight Triangle 111">
                <a:extLst>
                  <a:ext uri="{FF2B5EF4-FFF2-40B4-BE49-F238E27FC236}">
                    <a16:creationId xmlns:a16="http://schemas.microsoft.com/office/drawing/2014/main" id="{5B9B961B-AF80-E0DC-00C8-09BE769F6898}"/>
                  </a:ext>
                </a:extLst>
              </p:cNvPr>
              <p:cNvSpPr/>
              <p:nvPr/>
            </p:nvSpPr>
            <p:spPr>
              <a:xfrm flipH="1">
                <a:off x="628510" y="145975"/>
                <a:ext cx="1353600" cy="2383199"/>
              </a:xfrm>
              <a:custGeom>
                <a:avLst/>
                <a:gdLst>
                  <a:gd name="connsiteX0" fmla="*/ 0 w 1303200"/>
                  <a:gd name="connsiteY0" fmla="*/ 1490399 h 1490399"/>
                  <a:gd name="connsiteX1" fmla="*/ 0 w 1303200"/>
                  <a:gd name="connsiteY1" fmla="*/ 0 h 1490399"/>
                  <a:gd name="connsiteX2" fmla="*/ 1303200 w 1303200"/>
                  <a:gd name="connsiteY2" fmla="*/ 1490399 h 1490399"/>
                  <a:gd name="connsiteX3" fmla="*/ 0 w 1303200"/>
                  <a:gd name="connsiteY3" fmla="*/ 1490399 h 1490399"/>
                  <a:gd name="connsiteX0" fmla="*/ 0 w 1353600"/>
                  <a:gd name="connsiteY0" fmla="*/ 1490399 h 2303999"/>
                  <a:gd name="connsiteX1" fmla="*/ 0 w 1353600"/>
                  <a:gd name="connsiteY1" fmla="*/ 0 h 2303999"/>
                  <a:gd name="connsiteX2" fmla="*/ 1353600 w 1353600"/>
                  <a:gd name="connsiteY2" fmla="*/ 2303999 h 2303999"/>
                  <a:gd name="connsiteX3" fmla="*/ 0 w 1353600"/>
                  <a:gd name="connsiteY3" fmla="*/ 1490399 h 2303999"/>
                  <a:gd name="connsiteX0" fmla="*/ 0 w 1353600"/>
                  <a:gd name="connsiteY0" fmla="*/ 1569599 h 2383199"/>
                  <a:gd name="connsiteX1" fmla="*/ 0 w 1353600"/>
                  <a:gd name="connsiteY1" fmla="*/ 0 h 2383199"/>
                  <a:gd name="connsiteX2" fmla="*/ 1353600 w 1353600"/>
                  <a:gd name="connsiteY2" fmla="*/ 2383199 h 2383199"/>
                  <a:gd name="connsiteX3" fmla="*/ 0 w 1353600"/>
                  <a:gd name="connsiteY3" fmla="*/ 1569599 h 2383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3600" h="2383199">
                    <a:moveTo>
                      <a:pt x="0" y="1569599"/>
                    </a:moveTo>
                    <a:lnTo>
                      <a:pt x="0" y="0"/>
                    </a:lnTo>
                    <a:lnTo>
                      <a:pt x="1353600" y="2383199"/>
                    </a:lnTo>
                    <a:lnTo>
                      <a:pt x="0" y="1569599"/>
                    </a:ln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Triangle 290">
                <a:extLst>
                  <a:ext uri="{FF2B5EF4-FFF2-40B4-BE49-F238E27FC236}">
                    <a16:creationId xmlns:a16="http://schemas.microsoft.com/office/drawing/2014/main" id="{D4796B0A-9483-D06A-C3F2-F4CA3247DB10}"/>
                  </a:ext>
                </a:extLst>
              </p:cNvPr>
              <p:cNvSpPr/>
              <p:nvPr/>
            </p:nvSpPr>
            <p:spPr>
              <a:xfrm>
                <a:off x="618674" y="145975"/>
                <a:ext cx="2726872" cy="2341156"/>
              </a:xfrm>
              <a:prstGeom prst="triangl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A45FED33-DCD4-C7A2-52F1-7F89340E3BCA}"/>
                  </a:ext>
                </a:extLst>
              </p:cNvPr>
              <p:cNvSpPr txBox="1"/>
              <p:nvPr/>
            </p:nvSpPr>
            <p:spPr>
              <a:xfrm rot="14441090">
                <a:off x="1806686" y="1173241"/>
                <a:ext cx="122020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latin typeface="Curse Casual" panose="020B0606020101010101" pitchFamily="34" charset="77"/>
                  </a:rPr>
                  <a:t>SOMETHING NATURAL</a:t>
                </a: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latin typeface="Curse Casual" panose="020B0606020101010101" pitchFamily="34" charset="77"/>
                  </a:rPr>
                  <a:t>何か自然な物</a:t>
                </a:r>
                <a:endParaRPr lang="en-US" sz="1000" dirty="0">
                  <a:ln w="19050">
                    <a:noFill/>
                  </a:ln>
                  <a:latin typeface="Curse Casual" panose="020B0606020101010101" pitchFamily="34" charset="77"/>
                </a:endParaRPr>
              </a:p>
            </p:txBody>
          </p:sp>
          <p:sp>
            <p:nvSpPr>
              <p:cNvPr id="293" name="TextBox 292">
                <a:extLst>
                  <a:ext uri="{FF2B5EF4-FFF2-40B4-BE49-F238E27FC236}">
                    <a16:creationId xmlns:a16="http://schemas.microsoft.com/office/drawing/2014/main" id="{3B525029-8670-4825-7FFE-C1D605E88959}"/>
                  </a:ext>
                </a:extLst>
              </p:cNvPr>
              <p:cNvSpPr txBox="1"/>
              <p:nvPr/>
            </p:nvSpPr>
            <p:spPr>
              <a:xfrm>
                <a:off x="1432649" y="1986909"/>
                <a:ext cx="1126918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75000"/>
                  </a:lnSpc>
                </a:pPr>
                <a:r>
                  <a:rPr lang="en-US" sz="20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VEGETABLE</a:t>
                </a:r>
                <a:endParaRPr lang="en-US" sz="16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野菜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  <p:sp>
            <p:nvSpPr>
              <p:cNvPr id="294" name="TextBox 293">
                <a:extLst>
                  <a:ext uri="{FF2B5EF4-FFF2-40B4-BE49-F238E27FC236}">
                    <a16:creationId xmlns:a16="http://schemas.microsoft.com/office/drawing/2014/main" id="{DF1DC0BB-F123-EC82-F347-615CC23F4953}"/>
                  </a:ext>
                </a:extLst>
              </p:cNvPr>
              <p:cNvSpPr txBox="1"/>
              <p:nvPr/>
            </p:nvSpPr>
            <p:spPr>
              <a:xfrm rot="7257787">
                <a:off x="850754" y="1179567"/>
                <a:ext cx="1333061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>
                  <a:lnSpc>
                    <a:spcPct val="75000"/>
                  </a:lnSpc>
                </a:pPr>
                <a:r>
                  <a:rPr lang="en-US" sz="1600" dirty="0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SOMETHING IN THE ROOM</a:t>
                </a:r>
              </a:p>
              <a:p>
                <a:pPr lvl="0" algn="ctr">
                  <a:lnSpc>
                    <a:spcPct val="75000"/>
                  </a:lnSpc>
                </a:pPr>
                <a:r>
                  <a:rPr lang="en-US" sz="1000" dirty="0" err="1">
                    <a:ln w="19050">
                      <a:noFill/>
                    </a:ln>
                    <a:solidFill>
                      <a:prstClr val="black"/>
                    </a:solidFill>
                    <a:latin typeface="Curse Casual" panose="020B0606020101010101" pitchFamily="34" charset="77"/>
                  </a:rPr>
                  <a:t>この部屋にある物</a:t>
                </a:r>
                <a:endParaRPr lang="en-US" sz="1000" dirty="0">
                  <a:ln w="19050">
                    <a:noFill/>
                  </a:ln>
                  <a:solidFill>
                    <a:prstClr val="black"/>
                  </a:solidFill>
                  <a:latin typeface="Curse Casual" panose="020B0606020101010101" pitchFamily="34" charset="7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578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1419</TotalTime>
  <Words>132</Words>
  <Application>Microsoft Macintosh PowerPoint</Application>
  <PresentationFormat>A4 Paper (210x297 mm)</PresentationFormat>
  <Paragraphs>107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Curse Casual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Paull</dc:creator>
  <cp:lastModifiedBy>Brittany Paull</cp:lastModifiedBy>
  <cp:revision>4</cp:revision>
  <dcterms:created xsi:type="dcterms:W3CDTF">2022-09-06T06:28:31Z</dcterms:created>
  <dcterms:modified xsi:type="dcterms:W3CDTF">2022-09-21T06:03:03Z</dcterms:modified>
</cp:coreProperties>
</file>