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20375" cy="7559675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54" y="67"/>
      </p:cViewPr>
      <p:guideLst>
        <p:guide orient="horz" pos="2381"/>
        <p:guide pos="33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39775"/>
            <a:ext cx="5197475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43" tIns="94843" rIns="94843" bIns="9484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1dff52b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39775"/>
            <a:ext cx="5195887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1dff52be_0_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4843" tIns="94843" rIns="94843" bIns="9484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2014" y="3161354"/>
            <a:ext cx="9896100" cy="123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2014" y="654105"/>
            <a:ext cx="9896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2014" y="1693927"/>
            <a:ext cx="98961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2014" y="654105"/>
            <a:ext cx="9896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2014" y="1693927"/>
            <a:ext cx="46455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12433" y="1693927"/>
            <a:ext cx="46455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2014" y="654105"/>
            <a:ext cx="9896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2014" y="816630"/>
            <a:ext cx="3261300" cy="111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2014" y="2042457"/>
            <a:ext cx="3261300" cy="46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69385" y="661638"/>
            <a:ext cx="7395600" cy="60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10000" y="-184"/>
            <a:ext cx="531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08356" y="1812541"/>
            <a:ext cx="4698000" cy="217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08356" y="4120005"/>
            <a:ext cx="4698000" cy="18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36821" y="1064257"/>
            <a:ext cx="4456200" cy="543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2014" y="6218168"/>
            <a:ext cx="6967200" cy="8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2014" y="1625801"/>
            <a:ext cx="9896100" cy="288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2014" y="4633192"/>
            <a:ext cx="9896100" cy="19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2014" y="654105"/>
            <a:ext cx="98961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2014" y="1693927"/>
            <a:ext cx="98961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62137" y="367054"/>
            <a:ext cx="9896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Name ______________________________ Class __-__ Number ___ </a:t>
            </a:r>
            <a:r>
              <a:rPr lang="en-US" sz="1800" b="1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Chapter&amp;Section</a:t>
            </a:r>
            <a:endParaRPr sz="1800" b="1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595825" y="1902983"/>
            <a:ext cx="4619285" cy="5390771"/>
          </a:xfrm>
          <a:prstGeom prst="rect">
            <a:avLst/>
          </a:prstGeom>
          <a:ln w="63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Things I like better about </a:t>
            </a:r>
            <a:r>
              <a:rPr lang="en-US" b="1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name</a:t>
            </a:r>
            <a:r>
              <a:rPr lang="en-US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’s</a:t>
            </a: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junior high school 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name</a:t>
            </a:r>
            <a:r>
              <a:rPr lang="en" dirty="0">
                <a:solidFill>
                  <a:schemeClr val="tx1"/>
                </a:solidFill>
                <a:latin typeface="BIZ UDGothic" panose="020B0400000000000000" pitchFamily="33" charset="-128"/>
                <a:ea typeface="BIZ UDGothic" panose="020B0400000000000000" pitchFamily="33" charset="-128"/>
                <a:cs typeface="Comic Sans MS"/>
                <a:sym typeface="Comic Sans MS"/>
              </a:rPr>
              <a:t>先生の中学の方が</a:t>
            </a:r>
            <a:r>
              <a:rPr lang="ja-JP" altLang="en-US" dirty="0">
                <a:solidFill>
                  <a:schemeClr val="tx1"/>
                </a:solidFill>
                <a:latin typeface="BIZ UDGothic" panose="020B0400000000000000" pitchFamily="33" charset="-128"/>
                <a:ea typeface="BIZ UDGothic" panose="020B0400000000000000" pitchFamily="33" charset="-128"/>
                <a:cs typeface="Comic Sans MS"/>
                <a:sym typeface="Comic Sans MS"/>
              </a:rPr>
              <a:t>良いと思う所</a:t>
            </a:r>
            <a:endParaRPr dirty="0">
              <a:solidFill>
                <a:schemeClr val="tx1"/>
              </a:solidFill>
              <a:latin typeface="BIZ UDGothic" panose="020B0400000000000000" pitchFamily="33" charset="-128"/>
              <a:ea typeface="BIZ UDGothic" panose="020B0400000000000000" pitchFamily="33" charset="-128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543875" y="1902983"/>
            <a:ext cx="4616214" cy="5390771"/>
          </a:xfrm>
          <a:prstGeom prst="rect">
            <a:avLst/>
          </a:prstGeom>
          <a:ln w="63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Things I like about better about </a:t>
            </a:r>
            <a:r>
              <a:rPr lang="en-US" b="1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school’s name</a:t>
            </a: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Junior High School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school</a:t>
            </a:r>
            <a:r>
              <a:rPr lang="en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Comic Sans MS"/>
                <a:sym typeface="Comic Sans MS"/>
              </a:rPr>
              <a:t>中学校の方が</a:t>
            </a:r>
            <a:r>
              <a:rPr lang="ja-JP" altLang="en-US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Comic Sans MS"/>
                <a:sym typeface="Comic Sans MS"/>
              </a:rPr>
              <a:t>良いと思う所</a:t>
            </a:r>
            <a:endParaRPr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</a:t>
            </a: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9889" y="985605"/>
            <a:ext cx="9700200" cy="571500"/>
          </a:xfrm>
          <a:prstGeom prst="rect">
            <a:avLst/>
          </a:prstGeom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Dream School: Part 1 (Listening)</a:t>
            </a:r>
            <a:endParaRPr sz="2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9669EC-ADE3-4544-B751-16D167D9AC44}"/>
              </a:ext>
            </a:extLst>
          </p:cNvPr>
          <p:cNvPicPr/>
          <p:nvPr/>
        </p:nvPicPr>
        <p:blipFill rotWithShape="1">
          <a:blip r:embed="rId3"/>
          <a:srcRect l="38" r="34834"/>
          <a:stretch/>
        </p:blipFill>
        <p:spPr>
          <a:xfrm>
            <a:off x="1101288" y="386152"/>
            <a:ext cx="4318254" cy="451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7320D7-AE79-45DE-A155-9CA991B6654E}"/>
              </a:ext>
            </a:extLst>
          </p:cNvPr>
          <p:cNvPicPr/>
          <p:nvPr/>
        </p:nvPicPr>
        <p:blipFill rotWithShape="1">
          <a:blip r:embed="rId3"/>
          <a:srcRect l="516" r="94944"/>
          <a:stretch/>
        </p:blipFill>
        <p:spPr>
          <a:xfrm>
            <a:off x="6082228" y="386151"/>
            <a:ext cx="300988" cy="4517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CCCAD7-458B-435D-95DE-87A3836EF3D6}"/>
              </a:ext>
            </a:extLst>
          </p:cNvPr>
          <p:cNvPicPr/>
          <p:nvPr/>
        </p:nvPicPr>
        <p:blipFill rotWithShape="1">
          <a:blip r:embed="rId3"/>
          <a:srcRect l="259" r="95200"/>
          <a:stretch/>
        </p:blipFill>
        <p:spPr>
          <a:xfrm>
            <a:off x="6463863" y="386151"/>
            <a:ext cx="300989" cy="4517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EB3848-9ABE-4417-A94D-FE8B9456A1BB}"/>
              </a:ext>
            </a:extLst>
          </p:cNvPr>
          <p:cNvPicPr/>
          <p:nvPr/>
        </p:nvPicPr>
        <p:blipFill rotWithShape="1">
          <a:blip r:embed="rId3"/>
          <a:srcRect l="-1" r="92600"/>
          <a:stretch/>
        </p:blipFill>
        <p:spPr>
          <a:xfrm>
            <a:off x="7678230" y="392101"/>
            <a:ext cx="490607" cy="451733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2FED1507-0552-464E-A889-CF6719697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66" y="837884"/>
            <a:ext cx="1461989" cy="99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F5735B-964A-4607-98A7-06BB268D1CCA}"/>
              </a:ext>
            </a:extLst>
          </p:cNvPr>
          <p:cNvSpPr txBox="1"/>
          <p:nvPr/>
        </p:nvSpPr>
        <p:spPr>
          <a:xfrm>
            <a:off x="1238508" y="776907"/>
            <a:ext cx="135033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Your country’s flag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73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BIZ UDGothic</vt:lpstr>
      <vt:lpstr>BIZ UDPGothic</vt:lpstr>
      <vt:lpstr>Arial</vt:lpstr>
      <vt:lpstr>Comic Sans MS</vt:lpstr>
      <vt:lpstr>Simple Light</vt:lpstr>
      <vt:lpstr>Name ______________________________ Class __-__ Number ___ Chapter&amp;Section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______________________________ Class __-__ Number ___ Program 3-2 </dc:title>
  <cp:lastModifiedBy>Rebecca</cp:lastModifiedBy>
  <cp:revision>11</cp:revision>
  <cp:lastPrinted>2020-07-14T10:34:10Z</cp:lastPrinted>
  <dcterms:modified xsi:type="dcterms:W3CDTF">2020-07-15T07:51:26Z</dcterms:modified>
</cp:coreProperties>
</file>