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34" y="-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8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2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1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2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06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2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2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83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8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9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18CA5-842D-40C6-9771-238B131D9E17}" type="datetimeFigureOut">
              <a:rPr kumimoji="1" lang="ja-JP" altLang="en-US" smtClean="0"/>
              <a:t>2019/10/16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34FB1-1CC0-44A9-8F89-59E493B50E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97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画面に合わせる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宮崎市教育委員会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宮崎市教育委員会</dc:creator>
  <cp:lastModifiedBy>宮崎市教育委員会</cp:lastModifiedBy>
  <cp:revision>2</cp:revision>
  <dcterms:created xsi:type="dcterms:W3CDTF">2019-10-16T06:50:45Z</dcterms:created>
  <dcterms:modified xsi:type="dcterms:W3CDTF">2019-10-16T07:02:14Z</dcterms:modified>
</cp:coreProperties>
</file>