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7C"/>
    <a:srgbClr val="EA0054"/>
    <a:srgbClr val="FC8E7C"/>
    <a:srgbClr val="FA3A1A"/>
    <a:srgbClr val="D80656"/>
    <a:srgbClr val="FF2975"/>
    <a:srgbClr val="FF6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1146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BB7-8D87-4231-9D8C-4E0BDF83818A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727B-753B-428B-A261-DC0D65580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902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BB7-8D87-4231-9D8C-4E0BDF83818A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727B-753B-428B-A261-DC0D65580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48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BB7-8D87-4231-9D8C-4E0BDF83818A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727B-753B-428B-A261-DC0D65580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6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BB7-8D87-4231-9D8C-4E0BDF83818A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727B-753B-428B-A261-DC0D65580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41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BB7-8D87-4231-9D8C-4E0BDF83818A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727B-753B-428B-A261-DC0D65580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76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BB7-8D87-4231-9D8C-4E0BDF83818A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727B-753B-428B-A261-DC0D65580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17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BB7-8D87-4231-9D8C-4E0BDF83818A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727B-753B-428B-A261-DC0D65580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77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BB7-8D87-4231-9D8C-4E0BDF83818A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727B-753B-428B-A261-DC0D65580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21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BB7-8D87-4231-9D8C-4E0BDF83818A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727B-753B-428B-A261-DC0D65580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78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BB7-8D87-4231-9D8C-4E0BDF83818A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727B-753B-428B-A261-DC0D65580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80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2BB7-8D87-4231-9D8C-4E0BDF83818A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727B-753B-428B-A261-DC0D65580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40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82BB7-8D87-4231-9D8C-4E0BDF83818A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4727B-753B-428B-A261-DC0D65580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93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5.png"/><Relationship Id="rId3" Type="http://schemas.microsoft.com/office/2007/relationships/hdphoto" Target="../media/hdphoto1.wdp"/><Relationship Id="rId21" Type="http://schemas.openxmlformats.org/officeDocument/2006/relationships/image" Target="../media/image17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microsoft.com/office/2007/relationships/hdphoto" Target="../media/hdphoto2.wdp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19.png"/><Relationship Id="rId10" Type="http://schemas.openxmlformats.org/officeDocument/2006/relationships/image" Target="../media/image8.png"/><Relationship Id="rId19" Type="http://schemas.microsoft.com/office/2007/relationships/hdphoto" Target="../media/hdphoto3.wdp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48640" y="130629"/>
            <a:ext cx="8321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Name: 										Date:</a:t>
            </a:r>
            <a:endParaRPr kumimoji="1" lang="ja-JP" altLang="en-US" sz="3600" dirty="0"/>
          </a:p>
        </p:txBody>
      </p:sp>
      <p:sp>
        <p:nvSpPr>
          <p:cNvPr id="7" name="角丸四角形 6"/>
          <p:cNvSpPr/>
          <p:nvPr/>
        </p:nvSpPr>
        <p:spPr>
          <a:xfrm>
            <a:off x="690615" y="1051876"/>
            <a:ext cx="8638674" cy="64689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すきなものときらいなものを言って、</a:t>
            </a:r>
            <a:r>
              <a:rPr kumimoji="1" lang="ja-JP" alt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じこ</a:t>
            </a:r>
            <a:r>
              <a:rPr kumimoji="1"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しょうかいをしよう。　　　</a:t>
            </a:r>
            <a:endParaRPr kumimoji="1" lang="ja-JP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97844" y="1051877"/>
            <a:ext cx="1750424" cy="646891"/>
          </a:xfrm>
          <a:prstGeom prst="roundRect">
            <a:avLst/>
          </a:prstGeom>
          <a:solidFill>
            <a:srgbClr val="FF2975"/>
          </a:solidFill>
          <a:ln w="38100">
            <a:solidFill>
              <a:srgbClr val="D80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/>
              <a:t>Activity</a:t>
            </a:r>
            <a:endParaRPr kumimoji="1" lang="ja-JP" altLang="en-US" sz="2800" b="1" dirty="0"/>
          </a:p>
        </p:txBody>
      </p:sp>
      <p:sp>
        <p:nvSpPr>
          <p:cNvPr id="6" name="楕円 5"/>
          <p:cNvSpPr/>
          <p:nvPr/>
        </p:nvSpPr>
        <p:spPr>
          <a:xfrm>
            <a:off x="1974204" y="905453"/>
            <a:ext cx="415347" cy="415347"/>
          </a:xfrm>
          <a:prstGeom prst="ellipse">
            <a:avLst/>
          </a:prstGeom>
          <a:solidFill>
            <a:schemeClr val="bg1"/>
          </a:solidFill>
          <a:ln w="38100">
            <a:solidFill>
              <a:srgbClr val="D80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>
                <a:solidFill>
                  <a:srgbClr val="FF2975"/>
                </a:solidFill>
              </a:rPr>
              <a:t>2</a:t>
            </a:r>
            <a:endParaRPr kumimoji="1" lang="ja-JP" altLang="en-US" sz="2800" b="1" dirty="0">
              <a:solidFill>
                <a:srgbClr val="FF2975"/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6198" b="79167" l="49341" r="67936">
                        <a14:foregroundMark x1="58858" y1="68359" x2="58858" y2="68359"/>
                        <a14:foregroundMark x1="58858" y1="68359" x2="60542" y2="64974"/>
                        <a14:foregroundMark x1="60542" y1="71484" x2="57687" y2="63411"/>
                        <a14:foregroundMark x1="56515" y1="63932" x2="57687" y2="70182"/>
                      </a14:backgroundRemoval>
                    </a14:imgEffect>
                  </a14:imgLayer>
                </a14:imgProps>
              </a:ext>
            </a:extLst>
          </a:blip>
          <a:srcRect l="53319" t="38715" r="34968" b="25868"/>
          <a:stretch/>
        </p:blipFill>
        <p:spPr>
          <a:xfrm>
            <a:off x="5225851" y="4035092"/>
            <a:ext cx="1524001" cy="2590800"/>
          </a:xfrm>
          <a:prstGeom prst="rect">
            <a:avLst/>
          </a:prstGeom>
        </p:spPr>
      </p:pic>
      <p:sp>
        <p:nvSpPr>
          <p:cNvPr id="9" name="円形吹き出し 8"/>
          <p:cNvSpPr/>
          <p:nvPr/>
        </p:nvSpPr>
        <p:spPr>
          <a:xfrm>
            <a:off x="5009952" y="1778437"/>
            <a:ext cx="4808219" cy="2256655"/>
          </a:xfrm>
          <a:prstGeom prst="wedgeEllipseCallout">
            <a:avLst>
              <a:gd name="adj1" fmla="val -14057"/>
              <a:gd name="adj2" fmla="val 62773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形吹き出し 9"/>
          <p:cNvSpPr/>
          <p:nvPr/>
        </p:nvSpPr>
        <p:spPr>
          <a:xfrm>
            <a:off x="144780" y="2019755"/>
            <a:ext cx="4808219" cy="2256655"/>
          </a:xfrm>
          <a:prstGeom prst="wedgeEllipseCallout">
            <a:avLst>
              <a:gd name="adj1" fmla="val 44962"/>
              <a:gd name="adj2" fmla="val 61005"/>
            </a:avLst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形吹き出し 10"/>
          <p:cNvSpPr/>
          <p:nvPr/>
        </p:nvSpPr>
        <p:spPr>
          <a:xfrm>
            <a:off x="144781" y="4597400"/>
            <a:ext cx="4808219" cy="2256655"/>
          </a:xfrm>
          <a:prstGeom prst="wedgeEllipseCallout">
            <a:avLst>
              <a:gd name="adj1" fmla="val 60544"/>
              <a:gd name="adj2" fmla="val -13291"/>
            </a:avLst>
          </a:prstGeom>
          <a:solidFill>
            <a:srgbClr val="FC8E7C"/>
          </a:solidFill>
          <a:ln w="38100">
            <a:solidFill>
              <a:srgbClr val="FF33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Heart png images, Heart png images Transparent FREE for download on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080" y="4935297"/>
            <a:ext cx="2163431" cy="1537839"/>
          </a:xfrm>
          <a:prstGeom prst="rect">
            <a:avLst/>
          </a:prstGeom>
        </p:spPr>
      </p:pic>
      <p:pic>
        <p:nvPicPr>
          <p:cNvPr id="13" name="図 12" descr="The Body Show: Treating a Broken Heart | Hawaii Public Radi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795" y="4032969"/>
            <a:ext cx="985941" cy="807978"/>
          </a:xfrm>
          <a:prstGeom prst="rect">
            <a:avLst/>
          </a:prstGeom>
        </p:spPr>
      </p:pic>
      <p:pic>
        <p:nvPicPr>
          <p:cNvPr id="14" name="図 13" descr="The Body Show: Treating a Broken Heart | Hawaii Public Radi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40503">
            <a:off x="7109069" y="4436958"/>
            <a:ext cx="985941" cy="807978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49349" b="56901" l="36018" r="39605">
                        <a14:foregroundMark x1="36384" y1="50391" x2="36384" y2="50391"/>
                        <a14:foregroundMark x1="36603" y1="50391" x2="36896" y2="50260"/>
                        <a14:foregroundMark x1="37262" y1="50130" x2="37262" y2="50130"/>
                      </a14:backgroundRemoval>
                    </a14:imgEffect>
                  </a14:imgLayer>
                </a14:imgProps>
              </a:ext>
            </a:extLst>
          </a:blip>
          <a:srcRect l="35847" t="48785" r="59956" b="42187"/>
          <a:stretch/>
        </p:blipFill>
        <p:spPr>
          <a:xfrm>
            <a:off x="1968970" y="4638090"/>
            <a:ext cx="891715" cy="1078351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47174" b="54396" l="42810" r="46167">
                        <a14:foregroundMark x1="43485" y1="48438" x2="42826" y2="48438"/>
                        <a14:foregroundMark x1="43924" y1="48177" x2="43631" y2="48307"/>
                      </a14:backgroundRemoval>
                    </a14:imgEffect>
                  </a14:imgLayer>
                </a14:imgProps>
              </a:ext>
            </a:extLst>
          </a:blip>
          <a:srcRect l="42390" t="46271" r="53413" b="44701"/>
          <a:stretch/>
        </p:blipFill>
        <p:spPr>
          <a:xfrm>
            <a:off x="2567689" y="5757131"/>
            <a:ext cx="891715" cy="1078351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55078" b="62760" l="41142" r="44656">
                        <a14:foregroundMark x1="42460" y1="55599" x2="41581" y2="55729"/>
                        <a14:foregroundMark x1="42606" y1="55599" x2="42606" y2="55208"/>
                      </a14:backgroundRemoval>
                    </a14:imgEffect>
                  </a14:imgLayer>
                </a14:imgProps>
              </a:ext>
            </a:extLst>
          </a:blip>
          <a:srcRect l="40896" t="54748" r="54907" b="36224"/>
          <a:stretch/>
        </p:blipFill>
        <p:spPr>
          <a:xfrm>
            <a:off x="400327" y="5452737"/>
            <a:ext cx="891715" cy="1078351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51693" b="59635" l="48389" r="52635">
                        <a14:foregroundMark x1="49854" y1="53776" x2="49122" y2="53776"/>
                        <a14:foregroundMark x1="50220" y1="53125" x2="49927" y2="53516"/>
                      </a14:backgroundRemoval>
                    </a14:imgEffect>
                  </a14:imgLayer>
                </a14:imgProps>
              </a:ext>
            </a:extLst>
          </a:blip>
          <a:srcRect l="48892" t="51587" r="46911" b="39385"/>
          <a:stretch/>
        </p:blipFill>
        <p:spPr>
          <a:xfrm>
            <a:off x="1584979" y="5721233"/>
            <a:ext cx="891715" cy="1078351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59766" b="67318" l="46486" r="50073">
                        <a14:foregroundMark x1="47438" y1="60938" x2="47072" y2="60547"/>
                        <a14:foregroundMark x1="47804" y1="60547" x2="46559" y2="60547"/>
                      </a14:backgroundRemoval>
                    </a14:imgEffect>
                  </a14:imgLayer>
                </a14:imgProps>
              </a:ext>
            </a:extLst>
          </a:blip>
          <a:srcRect l="46307" t="59202" r="49496" b="31770"/>
          <a:stretch/>
        </p:blipFill>
        <p:spPr>
          <a:xfrm>
            <a:off x="3917204" y="4935298"/>
            <a:ext cx="891715" cy="1078351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63932" b="71615" l="41728" r="45608">
                        <a14:foregroundMark x1="42533" y1="65625" x2="42313" y2="65365"/>
                        <a14:foregroundMark x1="42460" y1="65495" x2="42972" y2="65365"/>
                      </a14:backgroundRemoval>
                    </a14:imgEffect>
                  </a14:imgLayer>
                </a14:imgProps>
              </a:ext>
            </a:extLst>
          </a:blip>
          <a:srcRect l="41864" t="63512" r="53939" b="27460"/>
          <a:stretch/>
        </p:blipFill>
        <p:spPr>
          <a:xfrm>
            <a:off x="2881408" y="4659125"/>
            <a:ext cx="891715" cy="1078351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58203" b="65495" l="36823" r="40630">
                        <a14:foregroundMark x1="37482" y1="59375" x2="37994" y2="59245"/>
                        <a14:foregroundMark x1="38214" y1="58854" x2="38214" y2="58854"/>
                      </a14:backgroundRemoval>
                    </a14:imgEffect>
                  </a14:imgLayer>
                </a14:imgProps>
              </a:ext>
            </a:extLst>
          </a:blip>
          <a:srcRect l="36412" t="57406" r="59391" b="33566"/>
          <a:stretch/>
        </p:blipFill>
        <p:spPr>
          <a:xfrm>
            <a:off x="3335553" y="5535743"/>
            <a:ext cx="891715" cy="1078351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42969" b="50651" l="46413" r="50073">
                        <a14:foregroundMark x1="47511" y1="44531" x2="46999" y2="44661"/>
                        <a14:foregroundMark x1="47877" y1="44271" x2="47877" y2="44271"/>
                      </a14:backgroundRemoval>
                    </a14:imgEffect>
                  </a14:imgLayer>
                </a14:imgProps>
              </a:ext>
            </a:extLst>
          </a:blip>
          <a:srcRect l="46308" t="42607" r="49495" b="48365"/>
          <a:stretch/>
        </p:blipFill>
        <p:spPr>
          <a:xfrm>
            <a:off x="1016850" y="4706876"/>
            <a:ext cx="891715" cy="1078351"/>
          </a:xfrm>
          <a:prstGeom prst="rect">
            <a:avLst/>
          </a:prstGeom>
        </p:spPr>
      </p:pic>
      <p:pic>
        <p:nvPicPr>
          <p:cNvPr id="1026" name="Picture 2" descr="Milk PNG Images, Milk Jar, Milk Carton Free Clipart Download - Free  Transparent PNG Logo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60" y="2554103"/>
            <a:ext cx="636842" cy="95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trawberry png graphic clipart design 19606517 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415" y="3389701"/>
            <a:ext cx="974904" cy="63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nion png images | PNGWi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99500" l="10000" r="9195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080" y="3227926"/>
            <a:ext cx="1135091" cy="740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ree Green Pepper Cliparts, Download Free Green Pepper Cliparts png images,  Free ClipArts on Clipart Library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439" y="2252087"/>
            <a:ext cx="776886" cy="811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aramel Pudding Dessert clipart. Free download transparent .PNG | Creazilla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041" y="2357654"/>
            <a:ext cx="1225017" cy="87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ce cream cone png graphic clipart design 20001428 PN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440" y="2146906"/>
            <a:ext cx="563856" cy="110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22"/>
          <a:srcRect l="38699" t="25892" r="52515" b="58483"/>
          <a:stretch/>
        </p:blipFill>
        <p:spPr>
          <a:xfrm>
            <a:off x="6415758" y="1934974"/>
            <a:ext cx="863136" cy="863136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22"/>
          <a:srcRect l="15953" t="47652" r="75261" b="36723"/>
          <a:stretch/>
        </p:blipFill>
        <p:spPr>
          <a:xfrm>
            <a:off x="8275936" y="2167984"/>
            <a:ext cx="863136" cy="863136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32" name="図 31"/>
          <p:cNvPicPr>
            <a:picLocks noChangeAspect="1"/>
          </p:cNvPicPr>
          <p:nvPr/>
        </p:nvPicPr>
        <p:blipFill rotWithShape="1">
          <a:blip r:embed="rId22"/>
          <a:srcRect l="61122" t="23304" r="30092" b="61071"/>
          <a:stretch/>
        </p:blipFill>
        <p:spPr>
          <a:xfrm>
            <a:off x="7306426" y="2960004"/>
            <a:ext cx="863136" cy="863136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33" name="図 32"/>
          <p:cNvPicPr>
            <a:picLocks noChangeAspect="1"/>
          </p:cNvPicPr>
          <p:nvPr/>
        </p:nvPicPr>
        <p:blipFill rotWithShape="1">
          <a:blip r:embed="rId22"/>
          <a:srcRect l="75083" t="64620" r="16131" b="19755"/>
          <a:stretch/>
        </p:blipFill>
        <p:spPr>
          <a:xfrm>
            <a:off x="5399991" y="2598072"/>
            <a:ext cx="863136" cy="863136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2" name="図 1" descr="Carrot Vegetable Plant · Free vector graphic on Pixabay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34" y="3196419"/>
            <a:ext cx="785040" cy="82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4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35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EPSON 管理用</dc:creator>
  <cp:lastModifiedBy>EPSON 管理用</cp:lastModifiedBy>
  <cp:revision>6</cp:revision>
  <dcterms:created xsi:type="dcterms:W3CDTF">2023-07-11T05:23:42Z</dcterms:created>
  <dcterms:modified xsi:type="dcterms:W3CDTF">2023-07-12T04:27:07Z</dcterms:modified>
</cp:coreProperties>
</file>