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70" r:id="rId10"/>
    <p:sldId id="264" r:id="rId11"/>
    <p:sldId id="265" r:id="rId12"/>
    <p:sldId id="267" r:id="rId13"/>
    <p:sldId id="271" r:id="rId14"/>
    <p:sldId id="272" r:id="rId15"/>
    <p:sldId id="275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BF23-6602-4850-9C41-8A2DF5A80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45CC3-2CC9-415F-BF5A-A430D6FE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BC9C-6B32-4281-B2EB-2050F6E3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73AC5-511B-4BBC-A0FA-80B5A4B3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5EA5-A1C6-4CF1-8893-81FCC4AA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9458-F4FD-4AB8-A896-2B6E4FD6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78D9A-8BBB-47F2-A547-AA4E5D1B5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FFA9B-F9D3-4D97-8FCD-7EDBC85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F748-7DBF-464F-B97A-7B3B42E9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39C04-234B-4E7A-B512-78FD76E2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7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5B383-D8C2-4A15-A0A0-0A35B2B76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A92D2-D36E-4F54-812A-5A2CAEBA5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CF48-2F7A-4861-869C-99C40814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DDBC-E236-4BB0-A2A0-BFA71B06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5A0FE-E2D4-44F3-87F8-0EF0BF37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0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457C-C81C-4814-B76F-38274E56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82F62-4AA5-4F77-B801-1C59F609C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E0720-D1F5-4728-8BA7-5A4D6AE6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E7DB6-E0EE-4900-8A2F-C0AA90DC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9EF4E-E607-489A-A692-C9172609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1220-6B8D-4DC7-8A46-F6B20108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566D3-29D1-439D-8F8E-410D206C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43B6-3BA7-4A26-96C7-998DB1A9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3CF6-F10F-462D-9CEE-5EA4CEF19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8E4BB-1E4D-44A2-9B56-58458E03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5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4628B-D8E2-4157-A92A-8EDDF9FF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7F31F-E78B-44D9-99AD-BDEF3D775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B3517-91D9-4709-BFC6-13DFCA2EB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579FD-AE1B-44EC-814D-D465E6DC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94F8-5EF3-4B81-AA79-C571E95D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FDDF3-E3AE-4114-BBFC-D509C315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8F49-A4BE-429B-9776-6DB435F27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495E5-BEE5-451B-8D90-D0E5AF3E9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B9B44-196F-4D60-9BA4-49BC85708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7463F-96B7-4336-B11D-7C0C6C9B1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A87AE-E378-4FDE-B842-AA57CDBCE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36F5C-31D8-4191-91DF-F874612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73FED-CDDC-4311-9764-4C4AE177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D7F8B-A9C8-4D0D-B221-AAC861B1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1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34FB4-AAF9-41A4-AFED-A5E18BD0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30A33-E23E-4424-A95E-FE4E6414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A346C-A240-4255-858A-421E85FF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17BA6-82B0-4BFC-893B-F5E131B0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7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380B5-8497-4CB3-9679-E1F3987D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BD321-7E37-4D2F-AD08-91159905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C3CEE-518E-4B9B-83D7-0DEC1894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4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D94A-2D09-4597-8573-D03DB4F6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6F906-B979-4765-85F4-0640BBE0F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AA694-F981-4BF9-9FA9-EB145745E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F9244-A87C-45B3-A158-CD6447BB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A629D-2236-44FF-AEA8-94AC330F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828D3-FC2B-4E01-A27A-4C15C7C0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2435-5BED-4BE2-A0A1-18F24D00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394C0-6ADC-42E1-905E-73F35B66E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CC3F7-94ED-4170-A3AE-8E0847EDB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45E3D-B453-4F6A-9424-A5083A1B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8A0F7-642D-419E-8657-5F9E3E73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98618-AB6A-4F9A-AB8C-375721AF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1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FFDB0-39C4-46E7-B076-E157E5A2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E0041-2CEC-4ACE-82DC-9E630CC9B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68D57-8AE3-473A-AB5E-F992B31A7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4769-CA12-4F4F-9DE1-D1FED77C742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21897-C515-49D9-AD69-490338932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EE0D-EDEF-4E01-BC19-A3E1BF7E1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78E8-A12B-4DA7-A761-338C013D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78EB-8EE5-4A4F-A56A-3C5D54B1B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43463-F1FD-498A-B8C4-21E5AE462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What </a:t>
            </a:r>
            <a:r>
              <a:rPr lang="en-US" sz="4800" b="1" dirty="0">
                <a:solidFill>
                  <a:srgbClr val="FF0000"/>
                </a:solidFill>
              </a:rPr>
              <a:t>food</a:t>
            </a:r>
            <a:r>
              <a:rPr lang="en-US" sz="4800" b="1" dirty="0"/>
              <a:t> do you like?</a:t>
            </a:r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588558" y="3689162"/>
            <a:ext cx="4377806" cy="2909021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rgbClr val="FF0000"/>
                </a:solidFill>
              </a:rPr>
              <a:t>sushi</a:t>
            </a:r>
            <a:r>
              <a:rPr lang="en-US" sz="6000" b="1" dirty="0"/>
              <a:t>.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09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b="1" dirty="0"/>
              <a:t>あなたはどんなたべものがすきですか</a:t>
            </a:r>
            <a:endParaRPr lang="en-US" sz="4000" b="1" dirty="0"/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254644" y="3429000"/>
            <a:ext cx="4711720" cy="3169183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b="1" dirty="0"/>
              <a:t>わたしはすしがすきです</a:t>
            </a:r>
            <a:endParaRPr lang="en-US" sz="4800" b="1" dirty="0"/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1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What </a:t>
            </a:r>
            <a:r>
              <a:rPr lang="en-US" sz="4800" b="1" dirty="0">
                <a:solidFill>
                  <a:srgbClr val="FF0000"/>
                </a:solidFill>
              </a:rPr>
              <a:t>food</a:t>
            </a:r>
            <a:r>
              <a:rPr lang="en-US" sz="4800" b="1" dirty="0"/>
              <a:t> do you like?</a:t>
            </a:r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588558" y="3689162"/>
            <a:ext cx="4377806" cy="2909021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rgbClr val="FF0000"/>
                </a:solidFill>
              </a:rPr>
              <a:t>ramen</a:t>
            </a:r>
            <a:r>
              <a:rPr lang="en-US" sz="6000" b="1" dirty="0"/>
              <a:t>.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5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742481" y="1105075"/>
            <a:ext cx="6759609" cy="3807887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What </a:t>
            </a:r>
            <a:r>
              <a:rPr lang="en-US" sz="6000" b="1" dirty="0">
                <a:solidFill>
                  <a:srgbClr val="FF0000"/>
                </a:solidFill>
              </a:rPr>
              <a:t>food</a:t>
            </a:r>
            <a:r>
              <a:rPr lang="en-US" sz="6000" b="1" dirty="0"/>
              <a:t> do you like?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757" y="1890793"/>
            <a:ext cx="5499676" cy="463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89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What </a:t>
            </a:r>
            <a:r>
              <a:rPr lang="en-US" sz="4800" b="1" dirty="0">
                <a:solidFill>
                  <a:srgbClr val="FF0000"/>
                </a:solidFill>
              </a:rPr>
              <a:t>sports</a:t>
            </a:r>
            <a:r>
              <a:rPr lang="en-US" sz="4800" b="1" dirty="0"/>
              <a:t> do you like?</a:t>
            </a:r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223647" y="3689162"/>
            <a:ext cx="4742717" cy="2909021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rgbClr val="FF0000"/>
                </a:solidFill>
              </a:rPr>
              <a:t>baseball</a:t>
            </a:r>
            <a:r>
              <a:rPr lang="en-US" sz="6000" b="1" dirty="0"/>
              <a:t>.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83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b="1" dirty="0"/>
              <a:t>あなたはどんなスポーツがすきですか</a:t>
            </a:r>
            <a:endParaRPr lang="en-US" sz="4000" b="1" dirty="0"/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254644" y="3429000"/>
            <a:ext cx="4711720" cy="3169183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b="1" dirty="0"/>
              <a:t>わたしはやきゅうがすきです</a:t>
            </a:r>
            <a:endParaRPr lang="en-US" sz="4800" b="1" dirty="0"/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385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What </a:t>
            </a:r>
            <a:r>
              <a:rPr lang="en-US" sz="4800" b="1" dirty="0">
                <a:solidFill>
                  <a:srgbClr val="FF0000"/>
                </a:solidFill>
              </a:rPr>
              <a:t>sports</a:t>
            </a:r>
            <a:r>
              <a:rPr lang="en-US" sz="4800" b="1" dirty="0"/>
              <a:t> do you like?</a:t>
            </a:r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223647" y="3689162"/>
            <a:ext cx="4742717" cy="2909021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rgbClr val="FF0000"/>
                </a:solidFill>
              </a:rPr>
              <a:t>soccer</a:t>
            </a:r>
            <a:r>
              <a:rPr lang="en-US" sz="6000" b="1" dirty="0"/>
              <a:t>.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092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742481" y="1105075"/>
            <a:ext cx="6759609" cy="3807887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What </a:t>
            </a:r>
            <a:r>
              <a:rPr lang="en-US" sz="6000" b="1" dirty="0">
                <a:solidFill>
                  <a:srgbClr val="FF0000"/>
                </a:solidFill>
              </a:rPr>
              <a:t>sports</a:t>
            </a:r>
            <a:r>
              <a:rPr lang="en-US" sz="6000" b="1" dirty="0"/>
              <a:t> do you like?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757" y="1890793"/>
            <a:ext cx="5499676" cy="463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04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12FFD6-3715-4D49-B2A1-58608F70B575}"/>
              </a:ext>
            </a:extLst>
          </p:cNvPr>
          <p:cNvSpPr/>
          <p:nvPr/>
        </p:nvSpPr>
        <p:spPr>
          <a:xfrm>
            <a:off x="490587" y="0"/>
            <a:ext cx="1121082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do you like?</a:t>
            </a:r>
          </a:p>
        </p:txBody>
      </p:sp>
      <p:pic>
        <p:nvPicPr>
          <p:cNvPr id="1026" name="Picture 2" descr="Thinking Hyuke GIF - Thinking Hyuke Question - Discover &amp;amp; Share GIFs">
            <a:extLst>
              <a:ext uri="{FF2B5EF4-FFF2-40B4-BE49-F238E27FC236}">
                <a16:creationId xmlns:a16="http://schemas.microsoft.com/office/drawing/2014/main" id="{FC44E034-2A50-41BA-AF26-EC4FB3661A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496" y="2190750"/>
            <a:ext cx="44577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580A445A-6122-4745-AAB6-BEF37170E97D}"/>
              </a:ext>
            </a:extLst>
          </p:cNvPr>
          <p:cNvSpPr/>
          <p:nvPr/>
        </p:nvSpPr>
        <p:spPr>
          <a:xfrm>
            <a:off x="8006196" y="1579418"/>
            <a:ext cx="3977986" cy="3851564"/>
          </a:xfrm>
          <a:prstGeom prst="cloudCallout">
            <a:avLst>
              <a:gd name="adj1" fmla="val -53223"/>
              <a:gd name="adj2" fmla="val 533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69676A7C-4A93-4339-9C43-8BF7443336B1}"/>
              </a:ext>
            </a:extLst>
          </p:cNvPr>
          <p:cNvSpPr/>
          <p:nvPr/>
        </p:nvSpPr>
        <p:spPr>
          <a:xfrm flipH="1">
            <a:off x="103910" y="1579418"/>
            <a:ext cx="3782291" cy="3851564"/>
          </a:xfrm>
          <a:prstGeom prst="cloudCallout">
            <a:avLst>
              <a:gd name="adj1" fmla="val -53223"/>
              <a:gd name="adj2" fmla="val 533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Fruits fruit transparente GIF on GIFER - by Sharpredeemer">
            <a:extLst>
              <a:ext uri="{FF2B5EF4-FFF2-40B4-BE49-F238E27FC236}">
                <a16:creationId xmlns:a16="http://schemas.microsoft.com/office/drawing/2014/main" id="{F6BABFB9-9EB1-4CB5-BD51-B841BD4579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132" y="2279425"/>
            <a:ext cx="2692977" cy="269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ransparent food gif | WiffleGif">
            <a:extLst>
              <a:ext uri="{FF2B5EF4-FFF2-40B4-BE49-F238E27FC236}">
                <a16:creationId xmlns:a16="http://schemas.microsoft.com/office/drawing/2014/main" id="{A3E2EADE-6FAD-4894-87F3-EF04B5F38E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3" y="2090431"/>
            <a:ext cx="3305463" cy="265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94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95F91-C239-4645-9ACF-B78B64BF6583}"/>
              </a:ext>
            </a:extLst>
          </p:cNvPr>
          <p:cNvSpPr/>
          <p:nvPr/>
        </p:nvSpPr>
        <p:spPr>
          <a:xfrm>
            <a:off x="490587" y="332509"/>
            <a:ext cx="11210826" cy="1862048"/>
          </a:xfrm>
          <a:prstGeom prst="rect">
            <a:avLst/>
          </a:prstGeom>
          <a:solidFill>
            <a:srgbClr val="FF7C8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do you like?</a:t>
            </a:r>
          </a:p>
        </p:txBody>
      </p:sp>
      <p:pic>
        <p:nvPicPr>
          <p:cNvPr id="2050" name="Picture 2" descr="Down Arrow Sticker by Sony Music CPOP for iOS &amp;amp; Android | GIPHY">
            <a:extLst>
              <a:ext uri="{FF2B5EF4-FFF2-40B4-BE49-F238E27FC236}">
                <a16:creationId xmlns:a16="http://schemas.microsoft.com/office/drawing/2014/main" id="{C9FD8076-D975-434A-8998-BDDA51D75C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046" y="2386259"/>
            <a:ext cx="1401907" cy="208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872396-DB14-467F-A460-BC3FFA8E84D3}"/>
              </a:ext>
            </a:extLst>
          </p:cNvPr>
          <p:cNvSpPr/>
          <p:nvPr/>
        </p:nvSpPr>
        <p:spPr>
          <a:xfrm>
            <a:off x="463687" y="4471740"/>
            <a:ext cx="11264622" cy="1200329"/>
          </a:xfrm>
          <a:prstGeom prst="rect">
            <a:avLst/>
          </a:prstGeom>
          <a:solidFill>
            <a:srgbClr val="FF7C8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あなたはなにがすきですか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0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742481" y="1105075"/>
            <a:ext cx="6759609" cy="3807887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What </a:t>
            </a:r>
            <a:r>
              <a:rPr lang="en-US" sz="6000" b="1" dirty="0">
                <a:solidFill>
                  <a:srgbClr val="FF0000"/>
                </a:solidFill>
              </a:rPr>
              <a:t>color</a:t>
            </a:r>
            <a:r>
              <a:rPr lang="en-US" sz="6000" b="1" dirty="0"/>
              <a:t> do you like?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757" y="1890793"/>
            <a:ext cx="5499676" cy="463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881966" y="685799"/>
            <a:ext cx="6790606" cy="4366647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5400" b="1" dirty="0"/>
              <a:t>あなたはどんないろがすきですか</a:t>
            </a:r>
            <a:endParaRPr lang="en-US" sz="5400" b="1" dirty="0"/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0217"/>
            <a:ext cx="5181754" cy="436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30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77" y="2375114"/>
            <a:ext cx="5198467" cy="421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1511784" y="1085447"/>
            <a:ext cx="5896405" cy="4214973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chemeClr val="accent6">
                    <a:lumMod val="50000"/>
                  </a:schemeClr>
                </a:solidFill>
              </a:rPr>
              <a:t>green</a:t>
            </a:r>
            <a:r>
              <a:rPr lang="en-US" sz="6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557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180" y="2374997"/>
            <a:ext cx="5251875" cy="425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1310308" y="1034394"/>
            <a:ext cx="6190872" cy="4560494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5400" b="1" dirty="0"/>
              <a:t>わたしはみどりがすきです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1932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197926" y="221673"/>
            <a:ext cx="5056910" cy="2743200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What </a:t>
            </a:r>
            <a:r>
              <a:rPr lang="en-US" sz="4800" b="1" dirty="0">
                <a:solidFill>
                  <a:srgbClr val="FF0000"/>
                </a:solidFill>
              </a:rPr>
              <a:t>color</a:t>
            </a:r>
            <a:r>
              <a:rPr lang="en-US" sz="4800" b="1" dirty="0"/>
              <a:t> do you like?</a:t>
            </a:r>
          </a:p>
        </p:txBody>
      </p:sp>
      <p:pic>
        <p:nvPicPr>
          <p:cNvPr id="3076" name="Picture 4" descr="Ball cap boys! | Funny happy birthday gif, Cute gif, Boy art">
            <a:extLst>
              <a:ext uri="{FF2B5EF4-FFF2-40B4-BE49-F238E27FC236}">
                <a16:creationId xmlns:a16="http://schemas.microsoft.com/office/drawing/2014/main" id="{ABB0A57E-EFEA-4701-B72C-2111154A8D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29000"/>
            <a:ext cx="4229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0177470-17AD-45FE-8B94-2EC7D166E9F7}"/>
              </a:ext>
            </a:extLst>
          </p:cNvPr>
          <p:cNvSpPr/>
          <p:nvPr/>
        </p:nvSpPr>
        <p:spPr>
          <a:xfrm flipH="1">
            <a:off x="3588558" y="3689162"/>
            <a:ext cx="4377806" cy="2909021"/>
          </a:xfrm>
          <a:prstGeom prst="cloudCallout">
            <a:avLst>
              <a:gd name="adj1" fmla="val -66440"/>
              <a:gd name="adj2" fmla="val 17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 like </a:t>
            </a:r>
            <a:r>
              <a:rPr lang="en-US" sz="6000" b="1" u="sng" dirty="0">
                <a:solidFill>
                  <a:schemeClr val="accent1"/>
                </a:solidFill>
              </a:rPr>
              <a:t>blue</a:t>
            </a:r>
            <a:r>
              <a:rPr lang="en-US" sz="6000" b="1" dirty="0"/>
              <a:t>.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0"/>
            <a:ext cx="4377805" cy="36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658B322-9D4F-461A-A1D1-A4575A2B0E65}"/>
              </a:ext>
            </a:extLst>
          </p:cNvPr>
          <p:cNvSpPr/>
          <p:nvPr/>
        </p:nvSpPr>
        <p:spPr>
          <a:xfrm>
            <a:off x="4742481" y="1105075"/>
            <a:ext cx="6759609" cy="3807887"/>
          </a:xfrm>
          <a:prstGeom prst="cloudCallout">
            <a:avLst>
              <a:gd name="adj1" fmla="val -61742"/>
              <a:gd name="adj2" fmla="val 403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What </a:t>
            </a:r>
            <a:r>
              <a:rPr lang="en-US" sz="6000" b="1" dirty="0">
                <a:solidFill>
                  <a:srgbClr val="FF0000"/>
                </a:solidFill>
              </a:rPr>
              <a:t>color</a:t>
            </a:r>
            <a:r>
              <a:rPr lang="en-US" sz="6000" b="1" dirty="0"/>
              <a:t> do you like?</a:t>
            </a:r>
          </a:p>
        </p:txBody>
      </p:sp>
      <p:pic>
        <p:nvPicPr>
          <p:cNvPr id="3078" name="Picture 6" descr="Pin on Fan girl">
            <a:extLst>
              <a:ext uri="{FF2B5EF4-FFF2-40B4-BE49-F238E27FC236}">
                <a16:creationId xmlns:a16="http://schemas.microsoft.com/office/drawing/2014/main" id="{E1DDB8E1-1E01-4FC3-9E6C-D5FDB324E8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757" y="1890793"/>
            <a:ext cx="5499676" cy="463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5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185</Words>
  <Application>Microsoft Office PowerPoint</Application>
  <PresentationFormat>Widescreen</PresentationFormat>
  <Paragraphs>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ANTHONY DEQUIT</dc:creator>
  <cp:lastModifiedBy>KENNETH ANTHONY DEQUIT</cp:lastModifiedBy>
  <cp:revision>8</cp:revision>
  <dcterms:created xsi:type="dcterms:W3CDTF">2021-09-03T00:45:51Z</dcterms:created>
  <dcterms:modified xsi:type="dcterms:W3CDTF">2021-09-03T04:57:41Z</dcterms:modified>
</cp:coreProperties>
</file>