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57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1d101fb73ca569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F146-E502-4F5B-AE57-A7DEB350199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4ECD9-C6A9-4A1E-AEB7-C5AA2D472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A-F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5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G-L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5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M-R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71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S-Z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37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A-N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77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M-Z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60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All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ECD9-C6A9-4A1E-AEB7-C5AA2D472A3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12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4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70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71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646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4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0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8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34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4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75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1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3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5F36-50A9-4AB2-B141-8E70C83BD244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399F-767A-40D2-9210-B6A49C2DB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89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FF5388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0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1EE2E2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71154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705497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39840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974183" y="444137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1071154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3705497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39840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974183" y="2464525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1071154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3705497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39840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974183" y="4484913"/>
            <a:ext cx="2090057" cy="1711234"/>
          </a:xfrm>
          <a:prstGeom prst="ellipse">
            <a:avLst/>
          </a:prstGeom>
          <a:solidFill>
            <a:srgbClr val="3DEC14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457992" y="1684762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457992" y="1684762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209639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420426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631213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8420001" y="670263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09639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20426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631213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8420001" y="2699261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209639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420426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631213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8420001" y="4728259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457992" y="3713760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10058400" y="3713760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10058400" y="1684762"/>
            <a:ext cx="1638399" cy="1559626"/>
          </a:xfrm>
          <a:prstGeom prst="ellipse">
            <a:avLst/>
          </a:prstGeom>
          <a:solidFill>
            <a:srgbClr val="DAE917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72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7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209639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420426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31213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8420001" y="670263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209639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420426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楕円 19"/>
          <p:cNvSpPr/>
          <p:nvPr/>
        </p:nvSpPr>
        <p:spPr>
          <a:xfrm>
            <a:off x="631213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8420001" y="2699261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209639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420426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631213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8420001" y="4728259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57992" y="3713760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10058400" y="3713760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10058400" y="1684762"/>
            <a:ext cx="1638399" cy="1559626"/>
          </a:xfrm>
          <a:prstGeom prst="ellipse">
            <a:avLst/>
          </a:prstGeom>
          <a:solidFill>
            <a:srgbClr val="F20E0E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3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0" grpId="0" animBg="1"/>
      <p:bldP spid="30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7" grpId="0" animBg="1"/>
      <p:bldP spid="27" grpId="1" animBg="1"/>
      <p:bldP spid="29" grpId="0" animBg="1"/>
      <p:bldP spid="29" grpId="1" animBg="1"/>
      <p:bldP spid="33" grpId="0" animBg="1"/>
      <p:bldP spid="3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32" grpId="0" animBg="1"/>
      <p:bldP spid="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6004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738670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8239594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865495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117297" y="614597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491396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373627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752254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8253178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6879079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130881" y="614597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504980" y="609600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2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9" grpId="0" animBg="1"/>
      <p:bldP spid="49" grpId="1" animBg="1"/>
      <p:bldP spid="22" grpId="0" animBg="1"/>
      <p:bldP spid="22" grpId="1" animBg="1"/>
      <p:bldP spid="34" grpId="0" animBg="1"/>
      <p:bldP spid="34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5" grpId="0" animBg="1"/>
      <p:bldP spid="25" grpId="1" animBg="1"/>
      <p:bldP spid="93" grpId="0" animBg="1"/>
      <p:bldP spid="93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22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60043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738670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8239594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865495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117297" y="614597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491396" y="609600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ｎ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8239594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9613693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613693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9613693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8253178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6874551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5495924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117297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2738670" y="4936988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60043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8239594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865495" y="349407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5488898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117297" y="348771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738670" y="3494071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1360043" y="3492708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865495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5491396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373627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2752254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4117297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738670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1362774" y="2051154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8253178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6879079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130881" y="614597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5504980" y="609600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9613693" y="4934262"/>
            <a:ext cx="1214204" cy="12891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9" grpId="0" animBg="1"/>
      <p:bldP spid="49" grpId="1" animBg="1"/>
      <p:bldP spid="22" grpId="0" animBg="1"/>
      <p:bldP spid="22" grpId="1" animBg="1"/>
      <p:bldP spid="34" grpId="0" animBg="1"/>
      <p:bldP spid="34" grpId="1" animBg="1"/>
      <p:bldP spid="40" grpId="0" animBg="1"/>
      <p:bldP spid="40" grpId="1" animBg="1"/>
      <p:bldP spid="41" grpId="0" animBg="1"/>
      <p:bldP spid="41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25" grpId="0" animBg="1"/>
      <p:bldP spid="25" grpId="1" animBg="1"/>
      <p:bldP spid="93" grpId="0" animBg="1"/>
      <p:bldP spid="93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58743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楕円 58"/>
          <p:cNvSpPr/>
          <p:nvPr/>
        </p:nvSpPr>
        <p:spPr>
          <a:xfrm>
            <a:off x="144641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楕円 60"/>
          <p:cNvSpPr/>
          <p:nvPr/>
        </p:nvSpPr>
        <p:spPr>
          <a:xfrm>
            <a:off x="230539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楕円 62"/>
          <p:cNvSpPr/>
          <p:nvPr/>
        </p:nvSpPr>
        <p:spPr>
          <a:xfrm>
            <a:off x="3164380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4023362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楕円 66"/>
          <p:cNvSpPr/>
          <p:nvPr/>
        </p:nvSpPr>
        <p:spPr>
          <a:xfrm>
            <a:off x="488234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楕円 68"/>
          <p:cNvSpPr/>
          <p:nvPr/>
        </p:nvSpPr>
        <p:spPr>
          <a:xfrm>
            <a:off x="574132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楕円 70"/>
          <p:cNvSpPr/>
          <p:nvPr/>
        </p:nvSpPr>
        <p:spPr>
          <a:xfrm>
            <a:off x="660030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楕円 72"/>
          <p:cNvSpPr/>
          <p:nvPr/>
        </p:nvSpPr>
        <p:spPr>
          <a:xfrm>
            <a:off x="7459290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楕円 74"/>
          <p:cNvSpPr/>
          <p:nvPr/>
        </p:nvSpPr>
        <p:spPr>
          <a:xfrm>
            <a:off x="8318272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7" name="楕円 76"/>
          <p:cNvSpPr/>
          <p:nvPr/>
        </p:nvSpPr>
        <p:spPr>
          <a:xfrm>
            <a:off x="9177254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楕円 78"/>
          <p:cNvSpPr/>
          <p:nvPr/>
        </p:nvSpPr>
        <p:spPr>
          <a:xfrm>
            <a:off x="10036236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楕円 80"/>
          <p:cNvSpPr/>
          <p:nvPr/>
        </p:nvSpPr>
        <p:spPr>
          <a:xfrm>
            <a:off x="10895218" y="427561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1" name="楕円 160"/>
          <p:cNvSpPr/>
          <p:nvPr/>
        </p:nvSpPr>
        <p:spPr>
          <a:xfrm>
            <a:off x="58743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3" name="楕円 162"/>
          <p:cNvSpPr/>
          <p:nvPr/>
        </p:nvSpPr>
        <p:spPr>
          <a:xfrm>
            <a:off x="144641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5" name="楕円 164"/>
          <p:cNvSpPr/>
          <p:nvPr/>
        </p:nvSpPr>
        <p:spPr>
          <a:xfrm>
            <a:off x="230539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7" name="楕円 166"/>
          <p:cNvSpPr/>
          <p:nvPr/>
        </p:nvSpPr>
        <p:spPr>
          <a:xfrm>
            <a:off x="3164380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9" name="楕円 168"/>
          <p:cNvSpPr/>
          <p:nvPr/>
        </p:nvSpPr>
        <p:spPr>
          <a:xfrm>
            <a:off x="4023362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1" name="楕円 170"/>
          <p:cNvSpPr/>
          <p:nvPr/>
        </p:nvSpPr>
        <p:spPr>
          <a:xfrm>
            <a:off x="488234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3" name="楕円 172"/>
          <p:cNvSpPr/>
          <p:nvPr/>
        </p:nvSpPr>
        <p:spPr>
          <a:xfrm>
            <a:off x="574132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5" name="楕円 174"/>
          <p:cNvSpPr/>
          <p:nvPr/>
        </p:nvSpPr>
        <p:spPr>
          <a:xfrm>
            <a:off x="660030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7" name="楕円 176"/>
          <p:cNvSpPr/>
          <p:nvPr/>
        </p:nvSpPr>
        <p:spPr>
          <a:xfrm>
            <a:off x="7459290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9" name="楕円 178"/>
          <p:cNvSpPr/>
          <p:nvPr/>
        </p:nvSpPr>
        <p:spPr>
          <a:xfrm>
            <a:off x="8318272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5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1" name="楕円 180"/>
          <p:cNvSpPr/>
          <p:nvPr/>
        </p:nvSpPr>
        <p:spPr>
          <a:xfrm>
            <a:off x="9177254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3" name="楕円 182"/>
          <p:cNvSpPr/>
          <p:nvPr/>
        </p:nvSpPr>
        <p:spPr>
          <a:xfrm>
            <a:off x="10036236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5" name="楕円 184"/>
          <p:cNvSpPr/>
          <p:nvPr/>
        </p:nvSpPr>
        <p:spPr>
          <a:xfrm>
            <a:off x="10895218" y="2020834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7" name="楕円 186"/>
          <p:cNvSpPr/>
          <p:nvPr/>
        </p:nvSpPr>
        <p:spPr>
          <a:xfrm>
            <a:off x="58743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t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9" name="楕円 188"/>
          <p:cNvSpPr/>
          <p:nvPr/>
        </p:nvSpPr>
        <p:spPr>
          <a:xfrm>
            <a:off x="144641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1" name="楕円 190"/>
          <p:cNvSpPr/>
          <p:nvPr/>
        </p:nvSpPr>
        <p:spPr>
          <a:xfrm>
            <a:off x="230539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3" name="楕円 192"/>
          <p:cNvSpPr/>
          <p:nvPr/>
        </p:nvSpPr>
        <p:spPr>
          <a:xfrm>
            <a:off x="3164380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5" name="楕円 194"/>
          <p:cNvSpPr/>
          <p:nvPr/>
        </p:nvSpPr>
        <p:spPr>
          <a:xfrm>
            <a:off x="4023362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7" name="楕円 196"/>
          <p:cNvSpPr/>
          <p:nvPr/>
        </p:nvSpPr>
        <p:spPr>
          <a:xfrm>
            <a:off x="488234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9" name="楕円 198"/>
          <p:cNvSpPr/>
          <p:nvPr/>
        </p:nvSpPr>
        <p:spPr>
          <a:xfrm>
            <a:off x="574132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1" name="楕円 200"/>
          <p:cNvSpPr/>
          <p:nvPr/>
        </p:nvSpPr>
        <p:spPr>
          <a:xfrm>
            <a:off x="660030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3" name="楕円 202"/>
          <p:cNvSpPr/>
          <p:nvPr/>
        </p:nvSpPr>
        <p:spPr>
          <a:xfrm>
            <a:off x="7459290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l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" name="楕円 204"/>
          <p:cNvSpPr/>
          <p:nvPr/>
        </p:nvSpPr>
        <p:spPr>
          <a:xfrm>
            <a:off x="8318272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7" name="楕円 206"/>
          <p:cNvSpPr/>
          <p:nvPr/>
        </p:nvSpPr>
        <p:spPr>
          <a:xfrm>
            <a:off x="9177254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9" name="楕円 208"/>
          <p:cNvSpPr/>
          <p:nvPr/>
        </p:nvSpPr>
        <p:spPr>
          <a:xfrm>
            <a:off x="10036236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1" name="楕円 210"/>
          <p:cNvSpPr/>
          <p:nvPr/>
        </p:nvSpPr>
        <p:spPr>
          <a:xfrm>
            <a:off x="10895218" y="3614107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3" name="楕円 212"/>
          <p:cNvSpPr/>
          <p:nvPr/>
        </p:nvSpPr>
        <p:spPr>
          <a:xfrm>
            <a:off x="58743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Q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" name="楕円 214"/>
          <p:cNvSpPr/>
          <p:nvPr/>
        </p:nvSpPr>
        <p:spPr>
          <a:xfrm>
            <a:off x="144641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7" name="楕円 216"/>
          <p:cNvSpPr/>
          <p:nvPr/>
        </p:nvSpPr>
        <p:spPr>
          <a:xfrm>
            <a:off x="230539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9" name="楕円 218"/>
          <p:cNvSpPr/>
          <p:nvPr/>
        </p:nvSpPr>
        <p:spPr>
          <a:xfrm>
            <a:off x="3164380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1" name="楕円 220"/>
          <p:cNvSpPr/>
          <p:nvPr/>
        </p:nvSpPr>
        <p:spPr>
          <a:xfrm>
            <a:off x="4023362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3" name="楕円 222"/>
          <p:cNvSpPr/>
          <p:nvPr/>
        </p:nvSpPr>
        <p:spPr>
          <a:xfrm>
            <a:off x="488234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" name="楕円 224"/>
          <p:cNvSpPr/>
          <p:nvPr/>
        </p:nvSpPr>
        <p:spPr>
          <a:xfrm>
            <a:off x="574132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7" name="楕円 226"/>
          <p:cNvSpPr/>
          <p:nvPr/>
        </p:nvSpPr>
        <p:spPr>
          <a:xfrm>
            <a:off x="660030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9" name="楕円 228"/>
          <p:cNvSpPr/>
          <p:nvPr/>
        </p:nvSpPr>
        <p:spPr>
          <a:xfrm>
            <a:off x="7459290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1" name="楕円 230"/>
          <p:cNvSpPr/>
          <p:nvPr/>
        </p:nvSpPr>
        <p:spPr>
          <a:xfrm>
            <a:off x="8318272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3" name="楕円 232"/>
          <p:cNvSpPr/>
          <p:nvPr/>
        </p:nvSpPr>
        <p:spPr>
          <a:xfrm>
            <a:off x="9177254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5" name="楕円 234"/>
          <p:cNvSpPr/>
          <p:nvPr/>
        </p:nvSpPr>
        <p:spPr>
          <a:xfrm>
            <a:off x="10036236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7" name="楕円 236"/>
          <p:cNvSpPr/>
          <p:nvPr/>
        </p:nvSpPr>
        <p:spPr>
          <a:xfrm>
            <a:off x="10895218" y="5207380"/>
            <a:ext cx="747352" cy="1398864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  <a:endParaRPr kumimoji="1" lang="ja-JP" alt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58743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楕円 59"/>
          <p:cNvSpPr/>
          <p:nvPr/>
        </p:nvSpPr>
        <p:spPr>
          <a:xfrm>
            <a:off x="144641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楕円 61"/>
          <p:cNvSpPr/>
          <p:nvPr/>
        </p:nvSpPr>
        <p:spPr>
          <a:xfrm>
            <a:off x="230539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3164380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楕円 65"/>
          <p:cNvSpPr/>
          <p:nvPr/>
        </p:nvSpPr>
        <p:spPr>
          <a:xfrm>
            <a:off x="4023362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488234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楕円 69"/>
          <p:cNvSpPr/>
          <p:nvPr/>
        </p:nvSpPr>
        <p:spPr>
          <a:xfrm>
            <a:off x="574132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楕円 71"/>
          <p:cNvSpPr/>
          <p:nvPr/>
        </p:nvSpPr>
        <p:spPr>
          <a:xfrm>
            <a:off x="660030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楕円 73"/>
          <p:cNvSpPr/>
          <p:nvPr/>
        </p:nvSpPr>
        <p:spPr>
          <a:xfrm>
            <a:off x="7459290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楕円 75"/>
          <p:cNvSpPr/>
          <p:nvPr/>
        </p:nvSpPr>
        <p:spPr>
          <a:xfrm>
            <a:off x="8318272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楕円 77"/>
          <p:cNvSpPr/>
          <p:nvPr/>
        </p:nvSpPr>
        <p:spPr>
          <a:xfrm>
            <a:off x="9177254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楕円 79"/>
          <p:cNvSpPr/>
          <p:nvPr/>
        </p:nvSpPr>
        <p:spPr>
          <a:xfrm>
            <a:off x="10036236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2" name="楕円 81"/>
          <p:cNvSpPr/>
          <p:nvPr/>
        </p:nvSpPr>
        <p:spPr>
          <a:xfrm>
            <a:off x="10895218" y="427561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2" name="楕円 161"/>
          <p:cNvSpPr/>
          <p:nvPr/>
        </p:nvSpPr>
        <p:spPr>
          <a:xfrm>
            <a:off x="58743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4" name="楕円 163"/>
          <p:cNvSpPr/>
          <p:nvPr/>
        </p:nvSpPr>
        <p:spPr>
          <a:xfrm>
            <a:off x="144641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6" name="楕円 165"/>
          <p:cNvSpPr/>
          <p:nvPr/>
        </p:nvSpPr>
        <p:spPr>
          <a:xfrm>
            <a:off x="230539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8" name="楕円 167"/>
          <p:cNvSpPr/>
          <p:nvPr/>
        </p:nvSpPr>
        <p:spPr>
          <a:xfrm>
            <a:off x="3164380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0" name="楕円 169"/>
          <p:cNvSpPr/>
          <p:nvPr/>
        </p:nvSpPr>
        <p:spPr>
          <a:xfrm>
            <a:off x="4023362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2" name="楕円 171"/>
          <p:cNvSpPr/>
          <p:nvPr/>
        </p:nvSpPr>
        <p:spPr>
          <a:xfrm>
            <a:off x="488234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" name="楕円 173"/>
          <p:cNvSpPr/>
          <p:nvPr/>
        </p:nvSpPr>
        <p:spPr>
          <a:xfrm>
            <a:off x="574132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6" name="楕円 175"/>
          <p:cNvSpPr/>
          <p:nvPr/>
        </p:nvSpPr>
        <p:spPr>
          <a:xfrm>
            <a:off x="660030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8" name="楕円 177"/>
          <p:cNvSpPr/>
          <p:nvPr/>
        </p:nvSpPr>
        <p:spPr>
          <a:xfrm>
            <a:off x="7459290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0" name="楕円 179"/>
          <p:cNvSpPr/>
          <p:nvPr/>
        </p:nvSpPr>
        <p:spPr>
          <a:xfrm>
            <a:off x="8318272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2" name="楕円 181"/>
          <p:cNvSpPr/>
          <p:nvPr/>
        </p:nvSpPr>
        <p:spPr>
          <a:xfrm>
            <a:off x="9177254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" name="楕円 183"/>
          <p:cNvSpPr/>
          <p:nvPr/>
        </p:nvSpPr>
        <p:spPr>
          <a:xfrm>
            <a:off x="10036236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6" name="楕円 185"/>
          <p:cNvSpPr/>
          <p:nvPr/>
        </p:nvSpPr>
        <p:spPr>
          <a:xfrm>
            <a:off x="10895218" y="2020834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8" name="楕円 187"/>
          <p:cNvSpPr/>
          <p:nvPr/>
        </p:nvSpPr>
        <p:spPr>
          <a:xfrm>
            <a:off x="58743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0" name="楕円 189"/>
          <p:cNvSpPr/>
          <p:nvPr/>
        </p:nvSpPr>
        <p:spPr>
          <a:xfrm>
            <a:off x="144641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2" name="楕円 191"/>
          <p:cNvSpPr/>
          <p:nvPr/>
        </p:nvSpPr>
        <p:spPr>
          <a:xfrm>
            <a:off x="230539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4" name="楕円 193"/>
          <p:cNvSpPr/>
          <p:nvPr/>
        </p:nvSpPr>
        <p:spPr>
          <a:xfrm>
            <a:off x="3164380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6" name="楕円 195"/>
          <p:cNvSpPr/>
          <p:nvPr/>
        </p:nvSpPr>
        <p:spPr>
          <a:xfrm>
            <a:off x="4023362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8" name="楕円 197"/>
          <p:cNvSpPr/>
          <p:nvPr/>
        </p:nvSpPr>
        <p:spPr>
          <a:xfrm>
            <a:off x="488234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0" name="楕円 199"/>
          <p:cNvSpPr/>
          <p:nvPr/>
        </p:nvSpPr>
        <p:spPr>
          <a:xfrm>
            <a:off x="574132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2" name="楕円 201"/>
          <p:cNvSpPr/>
          <p:nvPr/>
        </p:nvSpPr>
        <p:spPr>
          <a:xfrm>
            <a:off x="660030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4" name="楕円 203"/>
          <p:cNvSpPr/>
          <p:nvPr/>
        </p:nvSpPr>
        <p:spPr>
          <a:xfrm>
            <a:off x="7459290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6" name="楕円 205"/>
          <p:cNvSpPr/>
          <p:nvPr/>
        </p:nvSpPr>
        <p:spPr>
          <a:xfrm>
            <a:off x="8318272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8" name="楕円 207"/>
          <p:cNvSpPr/>
          <p:nvPr/>
        </p:nvSpPr>
        <p:spPr>
          <a:xfrm>
            <a:off x="9177254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0" name="楕円 209"/>
          <p:cNvSpPr/>
          <p:nvPr/>
        </p:nvSpPr>
        <p:spPr>
          <a:xfrm>
            <a:off x="10036236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2" name="楕円 211"/>
          <p:cNvSpPr/>
          <p:nvPr/>
        </p:nvSpPr>
        <p:spPr>
          <a:xfrm>
            <a:off x="10895218" y="3614107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4" name="楕円 213"/>
          <p:cNvSpPr/>
          <p:nvPr/>
        </p:nvSpPr>
        <p:spPr>
          <a:xfrm>
            <a:off x="58743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6" name="楕円 215"/>
          <p:cNvSpPr/>
          <p:nvPr/>
        </p:nvSpPr>
        <p:spPr>
          <a:xfrm>
            <a:off x="144641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8" name="楕円 217"/>
          <p:cNvSpPr/>
          <p:nvPr/>
        </p:nvSpPr>
        <p:spPr>
          <a:xfrm>
            <a:off x="230539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0" name="楕円 219"/>
          <p:cNvSpPr/>
          <p:nvPr/>
        </p:nvSpPr>
        <p:spPr>
          <a:xfrm>
            <a:off x="3164380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43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2" name="楕円 221"/>
          <p:cNvSpPr/>
          <p:nvPr/>
        </p:nvSpPr>
        <p:spPr>
          <a:xfrm>
            <a:off x="4023362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44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4" name="楕円 223"/>
          <p:cNvSpPr/>
          <p:nvPr/>
        </p:nvSpPr>
        <p:spPr>
          <a:xfrm>
            <a:off x="488234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45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6" name="楕円 225"/>
          <p:cNvSpPr/>
          <p:nvPr/>
        </p:nvSpPr>
        <p:spPr>
          <a:xfrm>
            <a:off x="574132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46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8" name="楕円 227"/>
          <p:cNvSpPr/>
          <p:nvPr/>
        </p:nvSpPr>
        <p:spPr>
          <a:xfrm>
            <a:off x="660030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47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0" name="楕円 229"/>
          <p:cNvSpPr/>
          <p:nvPr/>
        </p:nvSpPr>
        <p:spPr>
          <a:xfrm>
            <a:off x="7459290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48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2" name="楕円 231"/>
          <p:cNvSpPr/>
          <p:nvPr/>
        </p:nvSpPr>
        <p:spPr>
          <a:xfrm>
            <a:off x="8318272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49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4" name="楕円 233"/>
          <p:cNvSpPr/>
          <p:nvPr/>
        </p:nvSpPr>
        <p:spPr>
          <a:xfrm>
            <a:off x="9177254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50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6" name="楕円 235"/>
          <p:cNvSpPr/>
          <p:nvPr/>
        </p:nvSpPr>
        <p:spPr>
          <a:xfrm>
            <a:off x="10036236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51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8" name="楕円 237"/>
          <p:cNvSpPr/>
          <p:nvPr/>
        </p:nvSpPr>
        <p:spPr>
          <a:xfrm>
            <a:off x="10895218" y="5207380"/>
            <a:ext cx="747352" cy="1398864"/>
          </a:xfrm>
          <a:prstGeom prst="ellipse">
            <a:avLst/>
          </a:prstGeom>
          <a:solidFill>
            <a:srgbClr val="9900CC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52</a:t>
            </a:r>
            <a:endParaRPr kumimoji="1" lang="ja-JP" altLang="en-U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5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250"/>
                            </p:stCondLst>
                            <p:childTnLst>
                              <p:par>
                                <p:cTn id="2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5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50"/>
                            </p:stCondLst>
                            <p:childTnLst>
                              <p:par>
                                <p:cTn id="3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2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5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250"/>
                            </p:stCondLst>
                            <p:childTnLst>
                              <p:par>
                                <p:cTn id="3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25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5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"/>
                            </p:stCondLst>
                            <p:childTnLst>
                              <p:par>
                                <p:cTn id="3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25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5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50"/>
                            </p:stCondLst>
                            <p:childTnLst>
                              <p:par>
                                <p:cTn id="3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2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25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5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50"/>
                            </p:stCondLst>
                            <p:childTnLst>
                              <p:par>
                                <p:cTn id="3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2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5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5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50"/>
                            </p:stCondLst>
                            <p:childTnLst>
                              <p:par>
                                <p:cTn id="3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2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25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50"/>
                            </p:stCondLst>
                            <p:childTnLst>
                              <p:par>
                                <p:cTn id="3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5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50"/>
                            </p:stCondLst>
                            <p:childTnLst>
                              <p:par>
                                <p:cTn id="3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5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50"/>
                            </p:stCondLst>
                            <p:childTnLst>
                              <p:par>
                                <p:cTn id="4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8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2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25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25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50"/>
                            </p:stCondLst>
                            <p:childTnLst>
                              <p:par>
                                <p:cTn id="4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5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50"/>
                            </p:stCondLst>
                            <p:childTnLst>
                              <p:par>
                                <p:cTn id="4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25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25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50"/>
                            </p:stCondLst>
                            <p:childTnLst>
                              <p:par>
                                <p:cTn id="4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6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7" fill="hold">
                      <p:stCondLst>
                        <p:cond delay="0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2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5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250"/>
                            </p:stCondLst>
                            <p:childTnLst>
                              <p:par>
                                <p:cTn id="4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2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5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250"/>
                            </p:stCondLst>
                            <p:childTnLst>
                              <p:par>
                                <p:cTn id="4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8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2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25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25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50"/>
                            </p:stCondLst>
                            <p:childTnLst>
                              <p:par>
                                <p:cTn id="4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2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5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50"/>
                            </p:stCondLst>
                            <p:childTnLst>
                              <p:par>
                                <p:cTn id="4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94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5" fill="hold">
                      <p:stCondLst>
                        <p:cond delay="0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25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250"/>
                            </p:stCondLst>
                            <p:childTnLst>
                              <p:par>
                                <p:cTn id="5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2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25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5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250"/>
                            </p:stCondLst>
                            <p:childTnLst>
                              <p:par>
                                <p:cTn id="5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25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25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50"/>
                            </p:stCondLst>
                            <p:childTnLst>
                              <p:par>
                                <p:cTn id="5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0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1" fill="hold">
                      <p:stCondLst>
                        <p:cond delay="0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4" dur="25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25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250"/>
                            </p:stCondLst>
                            <p:childTnLst>
                              <p:par>
                                <p:cTn id="5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0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5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250"/>
                            </p:stCondLst>
                            <p:childTnLst>
                              <p:par>
                                <p:cTn id="5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54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5" fill="hold">
                      <p:stCondLst>
                        <p:cond delay="0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8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25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250"/>
                            </p:stCondLst>
                            <p:childTnLst>
                              <p:par>
                                <p:cTn id="5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4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2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6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7" fill="hold">
                      <p:stCondLst>
                        <p:cond delay="0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0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25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250"/>
                            </p:stCondLst>
                            <p:childTnLst>
                              <p:par>
                                <p:cTn id="5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6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2" dur="25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25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250"/>
                            </p:stCondLst>
                            <p:childTnLst>
                              <p:par>
                                <p:cTn id="5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8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2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>
                      <p:stCondLst>
                        <p:cond delay="0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25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>
                            <p:stCondLst>
                              <p:cond delay="250"/>
                            </p:stCondLst>
                            <p:childTnLst>
                              <p:par>
                                <p:cTn id="5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25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25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>
                            <p:stCondLst>
                              <p:cond delay="250"/>
                            </p:stCondLst>
                            <p:childTnLst>
                              <p:par>
                                <p:cTn id="6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2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3" dur="2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8" dur="2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5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>
                            <p:stCondLst>
                              <p:cond delay="250"/>
                            </p:stCondLst>
                            <p:childTnLst>
                              <p:par>
                                <p:cTn id="6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4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2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0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25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50"/>
                            </p:stCondLst>
                            <p:childTnLst>
                              <p:par>
                                <p:cTn id="6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2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2" dur="25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25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5" fill="hold">
                            <p:stCondLst>
                              <p:cond delay="250"/>
                            </p:stCondLst>
                            <p:childTnLst>
                              <p:par>
                                <p:cTn id="6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2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4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25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>
                            <p:stCondLst>
                              <p:cond delay="250"/>
                            </p:stCondLst>
                            <p:childTnLst>
                              <p:par>
                                <p:cTn id="6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2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25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250"/>
                            </p:stCondLst>
                            <p:childTnLst>
                              <p:par>
                                <p:cTn id="67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2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8" dur="25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25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1" fill="hold">
                            <p:stCondLst>
                              <p:cond delay="250"/>
                            </p:stCondLst>
                            <p:childTnLst>
                              <p:par>
                                <p:cTn id="6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4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5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0" dur="25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25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3" fill="hold">
                            <p:stCondLst>
                              <p:cond delay="250"/>
                            </p:stCondLst>
                            <p:childTnLst>
                              <p:par>
                                <p:cTn id="6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6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2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2" dur="25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3" dur="25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>
                            <p:stCondLst>
                              <p:cond delay="250"/>
                            </p:stCondLst>
                            <p:childTnLst>
                              <p:par>
                                <p:cTn id="7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8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9" dur="25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4" dur="25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25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7" fill="hold">
                            <p:stCondLst>
                              <p:cond delay="250"/>
                            </p:stCondLst>
                            <p:childTnLst>
                              <p:par>
                                <p:cTn id="7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0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25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25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>
                            <p:stCondLst>
                              <p:cond delay="250"/>
                            </p:stCondLst>
                            <p:childTnLst>
                              <p:par>
                                <p:cTn id="7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2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2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8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25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" fill="hold">
                            <p:stCondLst>
                              <p:cond delay="250"/>
                            </p:stCondLst>
                            <p:childTnLst>
                              <p:par>
                                <p:cTn id="7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4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5" dur="2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0" dur="25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25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3" fill="hold">
                            <p:stCondLst>
                              <p:cond delay="250"/>
                            </p:stCondLst>
                            <p:childTnLst>
                              <p:par>
                                <p:cTn id="7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6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2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25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5" fill="hold">
                            <p:stCondLst>
                              <p:cond delay="250"/>
                            </p:stCondLst>
                            <p:childTnLst>
                              <p:par>
                                <p:cTn id="7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8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25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770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1" fill="hold">
                      <p:stCondLst>
                        <p:cond delay="0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4" dur="25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5" dur="25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7" fill="hold">
                            <p:stCondLst>
                              <p:cond delay="250"/>
                            </p:stCondLst>
                            <p:childTnLst>
                              <p:par>
                                <p:cTn id="7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0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25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25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25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250"/>
                            </p:stCondLst>
                            <p:childTnLst>
                              <p:par>
                                <p:cTn id="7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2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3" dur="25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79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5" fill="hold">
                      <p:stCondLst>
                        <p:cond delay="0"/>
                      </p:stCondLst>
                      <p:childTnLst>
                        <p:par>
                          <p:cTn id="796" fill="hold">
                            <p:stCondLst>
                              <p:cond delay="0"/>
                            </p:stCondLst>
                            <p:childTnLst>
                              <p:par>
                                <p:cTn id="79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8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25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1" fill="hold">
                            <p:stCondLst>
                              <p:cond delay="250"/>
                            </p:stCondLst>
                            <p:childTnLst>
                              <p:par>
                                <p:cTn id="80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4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25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806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7" fill="hold">
                      <p:stCondLst>
                        <p:cond delay="0"/>
                      </p:stCondLst>
                      <p:childTnLst>
                        <p:par>
                          <p:cTn id="808" fill="hold">
                            <p:stCondLst>
                              <p:cond delay="0"/>
                            </p:stCondLst>
                            <p:childTnLst>
                              <p:par>
                                <p:cTn id="8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0" dur="25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25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" fill="hold">
                            <p:stCondLst>
                              <p:cond delay="250"/>
                            </p:stCondLst>
                            <p:childTnLst>
                              <p:par>
                                <p:cTn id="8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6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25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2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3" dur="25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5" fill="hold">
                            <p:stCondLst>
                              <p:cond delay="250"/>
                            </p:stCondLst>
                            <p:childTnLst>
                              <p:par>
                                <p:cTn id="8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8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9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830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1" fill="hold">
                      <p:stCondLst>
                        <p:cond delay="0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4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25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7" fill="hold">
                            <p:stCondLst>
                              <p:cond delay="250"/>
                            </p:stCondLst>
                            <p:childTnLst>
                              <p:par>
                                <p:cTn id="8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0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1" dur="25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6" dur="25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25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9" fill="hold">
                            <p:stCondLst>
                              <p:cond delay="250"/>
                            </p:stCondLst>
                            <p:childTnLst>
                              <p:par>
                                <p:cTn id="8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2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25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854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5" fill="hold">
                      <p:stCondLst>
                        <p:cond delay="0"/>
                      </p:stCondLst>
                      <p:childTnLst>
                        <p:par>
                          <p:cTn id="856" fill="hold">
                            <p:stCondLst>
                              <p:cond delay="0"/>
                            </p:stCondLst>
                            <p:childTnLst>
                              <p:par>
                                <p:cTn id="8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8" dur="25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25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1" fill="hold">
                            <p:stCondLst>
                              <p:cond delay="250"/>
                            </p:stCondLst>
                            <p:childTnLst>
                              <p:par>
                                <p:cTn id="8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4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5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86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7" fill="hold">
                      <p:stCondLst>
                        <p:cond delay="0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0" dur="25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1" dur="25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3" fill="hold">
                            <p:stCondLst>
                              <p:cond delay="250"/>
                            </p:stCondLst>
                            <p:childTnLst>
                              <p:par>
                                <p:cTn id="8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6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87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9" fill="hold">
                      <p:stCondLst>
                        <p:cond delay="0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2" dur="25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25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5" fill="hold">
                            <p:stCondLst>
                              <p:cond delay="250"/>
                            </p:stCondLst>
                            <p:childTnLst>
                              <p:par>
                                <p:cTn id="8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8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25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890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1" fill="hold">
                      <p:stCondLst>
                        <p:cond delay="0"/>
                      </p:stCondLst>
                      <p:childTnLst>
                        <p:par>
                          <p:cTn id="892" fill="hold">
                            <p:stCondLst>
                              <p:cond delay="0"/>
                            </p:stCondLst>
                            <p:childTnLst>
                              <p:par>
                                <p:cTn id="8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4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5" dur="25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7" fill="hold">
                            <p:stCondLst>
                              <p:cond delay="250"/>
                            </p:stCondLst>
                            <p:childTnLst>
                              <p:par>
                                <p:cTn id="8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0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25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6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7" dur="25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9" fill="hold">
                            <p:stCondLst>
                              <p:cond delay="250"/>
                            </p:stCondLst>
                            <p:childTnLst>
                              <p:par>
                                <p:cTn id="91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2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3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914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5" fill="hold">
                      <p:stCondLst>
                        <p:cond delay="0"/>
                      </p:stCondLst>
                      <p:childTnLst>
                        <p:par>
                          <p:cTn id="916" fill="hold">
                            <p:stCondLst>
                              <p:cond delay="0"/>
                            </p:stCondLst>
                            <p:childTnLst>
                              <p:par>
                                <p:cTn id="9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8" dur="25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25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1" fill="hold">
                            <p:stCondLst>
                              <p:cond delay="250"/>
                            </p:stCondLst>
                            <p:childTnLst>
                              <p:par>
                                <p:cTn id="9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4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5" dur="25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926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7" fill="hold">
                      <p:stCondLst>
                        <p:cond delay="0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0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1" dur="25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3" fill="hold">
                            <p:stCondLst>
                              <p:cond delay="250"/>
                            </p:stCondLst>
                            <p:childTnLst>
                              <p:par>
                                <p:cTn id="93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6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7" dur="25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2" dur="25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3" dur="25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5" fill="hold">
                            <p:stCondLst>
                              <p:cond delay="250"/>
                            </p:stCondLst>
                            <p:childTnLst>
                              <p:par>
                                <p:cTn id="9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8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25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950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1" fill="hold">
                      <p:stCondLst>
                        <p:cond delay="0"/>
                      </p:stCondLst>
                      <p:childTnLst>
                        <p:par>
                          <p:cTn id="952" fill="hold">
                            <p:stCondLst>
                              <p:cond delay="0"/>
                            </p:stCondLst>
                            <p:childTnLst>
                              <p:par>
                                <p:cTn id="95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4" dur="25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5" dur="25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7" fill="hold">
                            <p:stCondLst>
                              <p:cond delay="250"/>
                            </p:stCondLst>
                            <p:childTnLst>
                              <p:par>
                                <p:cTn id="95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0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1" dur="25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6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25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9" fill="hold">
                            <p:stCondLst>
                              <p:cond delay="250"/>
                            </p:stCondLst>
                            <p:childTnLst>
                              <p:par>
                                <p:cTn id="9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2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3" dur="25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97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5" fill="hold">
                      <p:stCondLst>
                        <p:cond delay="0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8" dur="25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9" dur="25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>
                            <p:stCondLst>
                              <p:cond delay="250"/>
                            </p:stCondLst>
                            <p:childTnLst>
                              <p:par>
                                <p:cTn id="98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4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98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7" fill="hold">
                      <p:stCondLst>
                        <p:cond delay="0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0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1" dur="25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3" fill="hold">
                            <p:stCondLst>
                              <p:cond delay="250"/>
                            </p:stCondLst>
                            <p:childTnLst>
                              <p:par>
                                <p:cTn id="9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6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25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2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25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8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9" dur="2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10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1" fill="hold">
                      <p:stCondLst>
                        <p:cond delay="0"/>
                      </p:stCondLst>
                      <p:childTnLst>
                        <p:par>
                          <p:cTn id="1012" fill="hold">
                            <p:stCondLst>
                              <p:cond delay="0"/>
                            </p:stCondLst>
                            <p:childTnLst>
                              <p:par>
                                <p:cTn id="10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4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5" dur="25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>
                            <p:stCondLst>
                              <p:cond delay="250"/>
                            </p:stCondLst>
                            <p:childTnLst>
                              <p:par>
                                <p:cTn id="10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0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1" dur="25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6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7" dur="25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>
                            <p:stCondLst>
                              <p:cond delay="250"/>
                            </p:stCondLst>
                            <p:childTnLst>
                              <p:par>
                                <p:cTn id="10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2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3" dur="2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034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5" fill="hold">
                      <p:stCondLst>
                        <p:cond delay="0"/>
                      </p:stCondLst>
                      <p:childTnLst>
                        <p:par>
                          <p:cTn id="1036" fill="hold">
                            <p:stCondLst>
                              <p:cond delay="0"/>
                            </p:stCondLst>
                            <p:childTnLst>
                              <p:par>
                                <p:cTn id="10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8" dur="25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9" dur="25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1" fill="hold">
                            <p:stCondLst>
                              <p:cond delay="250"/>
                            </p:stCondLst>
                            <p:childTnLst>
                              <p:par>
                                <p:cTn id="10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4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5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046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7" fill="hold">
                      <p:stCondLst>
                        <p:cond delay="0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0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1" dur="25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>
                            <p:stCondLst>
                              <p:cond delay="250"/>
                            </p:stCondLst>
                            <p:childTnLst>
                              <p:par>
                                <p:cTn id="10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6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7" dur="25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058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9" fill="hold">
                      <p:stCondLst>
                        <p:cond delay="0"/>
                      </p:stCondLst>
                      <p:childTnLst>
                        <p:par>
                          <p:cTn id="1060" fill="hold">
                            <p:stCondLst>
                              <p:cond delay="0"/>
                            </p:stCondLst>
                            <p:childTnLst>
                              <p:par>
                                <p:cTn id="106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2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3" dur="25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8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9" dur="25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070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1" fill="hold">
                      <p:stCondLst>
                        <p:cond delay="0"/>
                      </p:stCondLst>
                      <p:childTnLst>
                        <p:par>
                          <p:cTn id="1072" fill="hold">
                            <p:stCondLst>
                              <p:cond delay="0"/>
                            </p:stCondLst>
                            <p:childTnLst>
                              <p:par>
                                <p:cTn id="10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4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5" dur="25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7" fill="hold">
                            <p:stCondLst>
                              <p:cond delay="250"/>
                            </p:stCondLst>
                            <p:childTnLst>
                              <p:par>
                                <p:cTn id="10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0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1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6" dur="25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7" dur="25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9" fill="hold">
                            <p:stCondLst>
                              <p:cond delay="250"/>
                            </p:stCondLst>
                            <p:childTnLst>
                              <p:par>
                                <p:cTn id="109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2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3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09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5" fill="hold">
                      <p:stCondLst>
                        <p:cond delay="0"/>
                      </p:stCondLst>
                      <p:childTnLst>
                        <p:par>
                          <p:cTn id="1096" fill="hold">
                            <p:stCondLst>
                              <p:cond delay="0"/>
                            </p:stCondLst>
                            <p:childTnLst>
                              <p:par>
                                <p:cTn id="10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8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9" dur="25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1" fill="hold">
                            <p:stCondLst>
                              <p:cond delay="250"/>
                            </p:stCondLst>
                            <p:childTnLst>
                              <p:par>
                                <p:cTn id="11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4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5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06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7" fill="hold">
                      <p:stCondLst>
                        <p:cond delay="0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0" dur="25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1" dur="25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3" fill="hold">
                            <p:stCondLst>
                              <p:cond delay="250"/>
                            </p:stCondLst>
                            <p:childTnLst>
                              <p:par>
                                <p:cTn id="1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6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7" dur="2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18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9" fill="hold">
                      <p:stCondLst>
                        <p:cond delay="0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2" dur="25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3" dur="25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5" fill="hold">
                            <p:stCondLst>
                              <p:cond delay="250"/>
                            </p:stCondLst>
                            <p:childTnLst>
                              <p:par>
                                <p:cTn id="11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8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9" dur="25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130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1" fill="hold">
                      <p:stCondLst>
                        <p:cond delay="0"/>
                      </p:stCondLst>
                      <p:childTnLst>
                        <p:par>
                          <p:cTn id="1132" fill="hold">
                            <p:stCondLst>
                              <p:cond delay="0"/>
                            </p:stCondLst>
                            <p:childTnLst>
                              <p:par>
                                <p:cTn id="113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4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5" dur="25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7" fill="hold">
                            <p:stCondLst>
                              <p:cond delay="250"/>
                            </p:stCondLst>
                            <p:childTnLst>
                              <p:par>
                                <p:cTn id="11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0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1" dur="25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114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3" fill="hold">
                      <p:stCondLst>
                        <p:cond delay="0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6" dur="25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7" dur="25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9" fill="hold">
                            <p:stCondLst>
                              <p:cond delay="250"/>
                            </p:stCondLst>
                            <p:childTnLst>
                              <p:par>
                                <p:cTn id="11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2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3" dur="25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1154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5" fill="hold">
                      <p:stCondLst>
                        <p:cond delay="0"/>
                      </p:stCondLst>
                      <p:childTnLst>
                        <p:par>
                          <p:cTn id="1156" fill="hold">
                            <p:stCondLst>
                              <p:cond delay="0"/>
                            </p:stCondLst>
                            <p:childTnLst>
                              <p:par>
                                <p:cTn id="115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8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9" dur="25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1" fill="hold">
                            <p:stCondLst>
                              <p:cond delay="250"/>
                            </p:stCondLst>
                            <p:childTnLst>
                              <p:par>
                                <p:cTn id="11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4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5" dur="2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166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7" fill="hold">
                      <p:stCondLst>
                        <p:cond delay="0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0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1" dur="25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3" fill="hold">
                            <p:stCondLst>
                              <p:cond delay="250"/>
                            </p:stCondLst>
                            <p:childTnLst>
                              <p:par>
                                <p:cTn id="11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6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7" dur="2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2" dur="25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3" dur="25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5" fill="hold">
                            <p:stCondLst>
                              <p:cond delay="250"/>
                            </p:stCondLst>
                            <p:childTnLst>
                              <p:par>
                                <p:cTn id="11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8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9" dur="25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19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1" fill="hold">
                      <p:stCondLst>
                        <p:cond delay="0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4" dur="25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5" dur="25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7" fill="hold">
                            <p:stCondLst>
                              <p:cond delay="250"/>
                            </p:stCondLst>
                            <p:childTnLst>
                              <p:par>
                                <p:cTn id="119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0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1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20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3" fill="hold">
                      <p:stCondLst>
                        <p:cond delay="0"/>
                      </p:stCondLst>
                      <p:childTnLst>
                        <p:par>
                          <p:cTn id="1204" fill="hold">
                            <p:stCondLst>
                              <p:cond delay="0"/>
                            </p:stCondLst>
                            <p:childTnLst>
                              <p:par>
                                <p:cTn id="120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6" dur="25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7" dur="25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9" fill="hold">
                            <p:stCondLst>
                              <p:cond delay="250"/>
                            </p:stCondLst>
                            <p:childTnLst>
                              <p:par>
                                <p:cTn id="12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2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3" dur="2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1214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5" fill="hold">
                      <p:stCondLst>
                        <p:cond delay="0"/>
                      </p:stCondLst>
                      <p:childTnLst>
                        <p:par>
                          <p:cTn id="1216" fill="hold">
                            <p:stCondLst>
                              <p:cond delay="0"/>
                            </p:stCondLst>
                            <p:childTnLst>
                              <p:par>
                                <p:cTn id="12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8" dur="25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9" dur="25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1" fill="hold">
                            <p:stCondLst>
                              <p:cond delay="250"/>
                            </p:stCondLst>
                            <p:childTnLst>
                              <p:par>
                                <p:cTn id="122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4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5" dur="2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226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7" fill="hold">
                      <p:stCondLst>
                        <p:cond delay="0"/>
                      </p:stCondLst>
                      <p:childTnLst>
                        <p:par>
                          <p:cTn id="1228" fill="hold">
                            <p:stCondLst>
                              <p:cond delay="0"/>
                            </p:stCondLst>
                            <p:childTnLst>
                              <p:par>
                                <p:cTn id="12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0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1" dur="25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>
                            <p:stCondLst>
                              <p:cond delay="250"/>
                            </p:stCondLst>
                            <p:childTnLst>
                              <p:par>
                                <p:cTn id="12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6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7" dur="2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123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9" fill="hold">
                      <p:stCondLst>
                        <p:cond delay="0"/>
                      </p:stCondLst>
                      <p:childTnLst>
                        <p:par>
                          <p:cTn id="1240" fill="hold">
                            <p:stCondLst>
                              <p:cond delay="0"/>
                            </p:stCondLst>
                            <p:childTnLst>
                              <p:par>
                                <p:cTn id="124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2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3" dur="25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5" fill="hold">
                            <p:stCondLst>
                              <p:cond delay="250"/>
                            </p:stCondLst>
                            <p:childTnLst>
                              <p:par>
                                <p:cTn id="124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8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9" dur="2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59" grpId="0" animBg="1"/>
      <p:bldP spid="59" grpId="1" animBg="1"/>
      <p:bldP spid="61" grpId="0" animBg="1"/>
      <p:bldP spid="61" grpId="1" animBg="1"/>
      <p:bldP spid="63" grpId="0" animBg="1"/>
      <p:bldP spid="63" grpId="1" animBg="1"/>
      <p:bldP spid="65" grpId="0" animBg="1"/>
      <p:bldP spid="65" grpId="1" animBg="1"/>
      <p:bldP spid="67" grpId="0" animBg="1"/>
      <p:bldP spid="67" grpId="1" animBg="1"/>
      <p:bldP spid="69" grpId="0" animBg="1"/>
      <p:bldP spid="69" grpId="1" animBg="1"/>
      <p:bldP spid="71" grpId="0" animBg="1"/>
      <p:bldP spid="71" grpId="1" animBg="1"/>
      <p:bldP spid="73" grpId="0" animBg="1"/>
      <p:bldP spid="73" grpId="1" animBg="1"/>
      <p:bldP spid="75" grpId="0" animBg="1"/>
      <p:bldP spid="75" grpId="1" animBg="1"/>
      <p:bldP spid="77" grpId="0" animBg="1"/>
      <p:bldP spid="77" grpId="1" animBg="1"/>
      <p:bldP spid="79" grpId="0" animBg="1"/>
      <p:bldP spid="79" grpId="1" animBg="1"/>
      <p:bldP spid="81" grpId="0" animBg="1"/>
      <p:bldP spid="81" grpId="1" animBg="1"/>
      <p:bldP spid="161" grpId="0" animBg="1"/>
      <p:bldP spid="161" grpId="1" animBg="1"/>
      <p:bldP spid="163" grpId="0" animBg="1"/>
      <p:bldP spid="163" grpId="1" animBg="1"/>
      <p:bldP spid="165" grpId="0" animBg="1"/>
      <p:bldP spid="165" grpId="1" animBg="1"/>
      <p:bldP spid="167" grpId="0" animBg="1"/>
      <p:bldP spid="167" grpId="1" animBg="1"/>
      <p:bldP spid="169" grpId="0" animBg="1"/>
      <p:bldP spid="169" grpId="1" animBg="1"/>
      <p:bldP spid="171" grpId="0" animBg="1"/>
      <p:bldP spid="171" grpId="1" animBg="1"/>
      <p:bldP spid="173" grpId="0" animBg="1"/>
      <p:bldP spid="173" grpId="1" animBg="1"/>
      <p:bldP spid="175" grpId="0" animBg="1"/>
      <p:bldP spid="175" grpId="1" animBg="1"/>
      <p:bldP spid="177" grpId="0" animBg="1"/>
      <p:bldP spid="177" grpId="1" animBg="1"/>
      <p:bldP spid="179" grpId="0" animBg="1"/>
      <p:bldP spid="179" grpId="1" animBg="1"/>
      <p:bldP spid="181" grpId="0" animBg="1"/>
      <p:bldP spid="181" grpId="1" animBg="1"/>
      <p:bldP spid="183" grpId="0" animBg="1"/>
      <p:bldP spid="183" grpId="1" animBg="1"/>
      <p:bldP spid="185" grpId="0" animBg="1"/>
      <p:bldP spid="185" grpId="1" animBg="1"/>
      <p:bldP spid="187" grpId="0" animBg="1"/>
      <p:bldP spid="187" grpId="1" animBg="1"/>
      <p:bldP spid="189" grpId="0" animBg="1"/>
      <p:bldP spid="189" grpId="1" animBg="1"/>
      <p:bldP spid="191" grpId="0" animBg="1"/>
      <p:bldP spid="191" grpId="1" animBg="1"/>
      <p:bldP spid="193" grpId="0" animBg="1"/>
      <p:bldP spid="193" grpId="1" animBg="1"/>
      <p:bldP spid="195" grpId="0" animBg="1"/>
      <p:bldP spid="195" grpId="1" animBg="1"/>
      <p:bldP spid="197" grpId="0" animBg="1"/>
      <p:bldP spid="197" grpId="1" animBg="1"/>
      <p:bldP spid="199" grpId="0" animBg="1"/>
      <p:bldP spid="199" grpId="1" animBg="1"/>
      <p:bldP spid="201" grpId="0" animBg="1"/>
      <p:bldP spid="201" grpId="1" animBg="1"/>
      <p:bldP spid="203" grpId="0" animBg="1"/>
      <p:bldP spid="203" grpId="1" animBg="1"/>
      <p:bldP spid="205" grpId="0" animBg="1"/>
      <p:bldP spid="205" grpId="1" animBg="1"/>
      <p:bldP spid="207" grpId="0" animBg="1"/>
      <p:bldP spid="207" grpId="1" animBg="1"/>
      <p:bldP spid="209" grpId="0" animBg="1"/>
      <p:bldP spid="209" grpId="1" animBg="1"/>
      <p:bldP spid="211" grpId="0" animBg="1"/>
      <p:bldP spid="211" grpId="1" animBg="1"/>
      <p:bldP spid="213" grpId="0" animBg="1"/>
      <p:bldP spid="213" grpId="1" animBg="1"/>
      <p:bldP spid="215" grpId="0" animBg="1"/>
      <p:bldP spid="215" grpId="1" animBg="1"/>
      <p:bldP spid="217" grpId="0" animBg="1"/>
      <p:bldP spid="217" grpId="1" animBg="1"/>
      <p:bldP spid="219" grpId="0" animBg="1"/>
      <p:bldP spid="219" grpId="1" animBg="1"/>
      <p:bldP spid="221" grpId="0" animBg="1"/>
      <p:bldP spid="221" grpId="1" animBg="1"/>
      <p:bldP spid="223" grpId="0" animBg="1"/>
      <p:bldP spid="223" grpId="1" animBg="1"/>
      <p:bldP spid="225" grpId="0" animBg="1"/>
      <p:bldP spid="225" grpId="1" animBg="1"/>
      <p:bldP spid="227" grpId="0" animBg="1"/>
      <p:bldP spid="227" grpId="1" animBg="1"/>
      <p:bldP spid="229" grpId="0" animBg="1"/>
      <p:bldP spid="229" grpId="1" animBg="1"/>
      <p:bldP spid="231" grpId="0" animBg="1"/>
      <p:bldP spid="231" grpId="1" animBg="1"/>
      <p:bldP spid="233" grpId="0" animBg="1"/>
      <p:bldP spid="233" grpId="1" animBg="1"/>
      <p:bldP spid="235" grpId="0" animBg="1"/>
      <p:bldP spid="235" grpId="1" animBg="1"/>
      <p:bldP spid="237" grpId="0" animBg="1"/>
      <p:bldP spid="237" grpId="1" animBg="1"/>
      <p:bldP spid="30" grpId="0" animBg="1"/>
      <p:bldP spid="30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  <p:bldP spid="76" grpId="1" animBg="1"/>
      <p:bldP spid="78" grpId="0" animBg="1"/>
      <p:bldP spid="78" grpId="1" animBg="1"/>
      <p:bldP spid="80" grpId="0" animBg="1"/>
      <p:bldP spid="80" grpId="1" animBg="1"/>
      <p:bldP spid="82" grpId="0" animBg="1"/>
      <p:bldP spid="82" grpId="1" animBg="1"/>
      <p:bldP spid="162" grpId="0" animBg="1"/>
      <p:bldP spid="162" grpId="1" animBg="1"/>
      <p:bldP spid="164" grpId="0" animBg="1"/>
      <p:bldP spid="164" grpId="1" animBg="1"/>
      <p:bldP spid="166" grpId="0" animBg="1"/>
      <p:bldP spid="166" grpId="1" animBg="1"/>
      <p:bldP spid="168" grpId="0" animBg="1"/>
      <p:bldP spid="168" grpId="1" animBg="1"/>
      <p:bldP spid="170" grpId="0" animBg="1"/>
      <p:bldP spid="170" grpId="1" animBg="1"/>
      <p:bldP spid="172" grpId="0" animBg="1"/>
      <p:bldP spid="172" grpId="1" animBg="1"/>
      <p:bldP spid="174" grpId="0" animBg="1"/>
      <p:bldP spid="174" grpId="1" animBg="1"/>
      <p:bldP spid="176" grpId="0" animBg="1"/>
      <p:bldP spid="176" grpId="1" animBg="1"/>
      <p:bldP spid="178" grpId="0" animBg="1"/>
      <p:bldP spid="178" grpId="1" animBg="1"/>
      <p:bldP spid="180" grpId="0" animBg="1"/>
      <p:bldP spid="180" grpId="1" animBg="1"/>
      <p:bldP spid="182" grpId="0" animBg="1"/>
      <p:bldP spid="182" grpId="1" animBg="1"/>
      <p:bldP spid="184" grpId="0" animBg="1"/>
      <p:bldP spid="184" grpId="1" animBg="1"/>
      <p:bldP spid="186" grpId="0" animBg="1"/>
      <p:bldP spid="186" grpId="1" animBg="1"/>
      <p:bldP spid="188" grpId="0" animBg="1"/>
      <p:bldP spid="188" grpId="1" animBg="1"/>
      <p:bldP spid="190" grpId="0" animBg="1"/>
      <p:bldP spid="190" grpId="1" animBg="1"/>
      <p:bldP spid="192" grpId="0" animBg="1"/>
      <p:bldP spid="192" grpId="1" animBg="1"/>
      <p:bldP spid="194" grpId="0" animBg="1"/>
      <p:bldP spid="194" grpId="1" animBg="1"/>
      <p:bldP spid="196" grpId="0" animBg="1"/>
      <p:bldP spid="196" grpId="1" animBg="1"/>
      <p:bldP spid="198" grpId="0" animBg="1"/>
      <p:bldP spid="198" grpId="1" animBg="1"/>
      <p:bldP spid="200" grpId="0" animBg="1"/>
      <p:bldP spid="200" grpId="1" animBg="1"/>
      <p:bldP spid="202" grpId="0" animBg="1"/>
      <p:bldP spid="202" grpId="1" animBg="1"/>
      <p:bldP spid="204" grpId="0" animBg="1"/>
      <p:bldP spid="204" grpId="1" animBg="1"/>
      <p:bldP spid="206" grpId="0" animBg="1"/>
      <p:bldP spid="206" grpId="1" animBg="1"/>
      <p:bldP spid="208" grpId="0" animBg="1"/>
      <p:bldP spid="208" grpId="1" animBg="1"/>
      <p:bldP spid="210" grpId="0" animBg="1"/>
      <p:bldP spid="210" grpId="1" animBg="1"/>
      <p:bldP spid="212" grpId="0" animBg="1"/>
      <p:bldP spid="212" grpId="1" animBg="1"/>
      <p:bldP spid="214" grpId="0" animBg="1"/>
      <p:bldP spid="214" grpId="1" animBg="1"/>
      <p:bldP spid="216" grpId="0" animBg="1"/>
      <p:bldP spid="216" grpId="1" animBg="1"/>
      <p:bldP spid="218" grpId="0" animBg="1"/>
      <p:bldP spid="218" grpId="1" animBg="1"/>
      <p:bldP spid="220" grpId="0" animBg="1"/>
      <p:bldP spid="220" grpId="1" animBg="1"/>
      <p:bldP spid="222" grpId="0" animBg="1"/>
      <p:bldP spid="222" grpId="1" animBg="1"/>
      <p:bldP spid="224" grpId="0" animBg="1"/>
      <p:bldP spid="224" grpId="1" animBg="1"/>
      <p:bldP spid="226" grpId="0" animBg="1"/>
      <p:bldP spid="226" grpId="1" animBg="1"/>
      <p:bldP spid="228" grpId="0" animBg="1"/>
      <p:bldP spid="228" grpId="1" animBg="1"/>
      <p:bldP spid="230" grpId="0" animBg="1"/>
      <p:bldP spid="230" grpId="1" animBg="1"/>
      <p:bldP spid="232" grpId="0" animBg="1"/>
      <p:bldP spid="232" grpId="1" animBg="1"/>
      <p:bldP spid="234" grpId="0" animBg="1"/>
      <p:bldP spid="234" grpId="1" animBg="1"/>
      <p:bldP spid="236" grpId="0" animBg="1"/>
      <p:bldP spid="236" grpId="1" animBg="1"/>
      <p:bldP spid="238" grpId="0" animBg="1"/>
      <p:bldP spid="23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123</TotalTime>
  <Words>334</Words>
  <Application>Microsoft Office PowerPoint</Application>
  <PresentationFormat>ワイド画面</PresentationFormat>
  <Paragraphs>334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Arial</vt:lpstr>
      <vt:lpstr>Comic Sans MS</vt:lpstr>
      <vt:lpstr>Trebuchet MS</vt:lpstr>
      <vt:lpstr>Tw Cen MT</vt:lpstr>
      <vt:lpstr>回路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17</cp:revision>
  <dcterms:created xsi:type="dcterms:W3CDTF">2022-10-06T05:24:14Z</dcterms:created>
  <dcterms:modified xsi:type="dcterms:W3CDTF">2023-10-22T23:46:15Z</dcterms:modified>
</cp:coreProperties>
</file>