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5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9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8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4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6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703268-F399-43C5-96B4-4424BEC1E38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16E30A-561E-4217-8AF5-D2FB8F1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2A0DD-067F-CFC0-A06C-AADC94C44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FC7255-035A-8F22-AC49-46FD3922A790}"/>
              </a:ext>
            </a:extLst>
          </p:cNvPr>
          <p:cNvSpPr txBox="1"/>
          <p:nvPr/>
        </p:nvSpPr>
        <p:spPr>
          <a:xfrm>
            <a:off x="255698" y="228301"/>
            <a:ext cx="6346604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12" dirty="0">
                <a:latin typeface="Comic Sans MS" panose="030F0702030302020204" pitchFamily="66" charset="0"/>
                <a:cs typeface="MV Boli" panose="02000500030200090000" pitchFamily="2" charset="0"/>
              </a:rPr>
              <a:t>Name:_________________________        Class:____              #:____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8C09B2-D959-E912-B6B1-01E2922E0FB4}"/>
              </a:ext>
            </a:extLst>
          </p:cNvPr>
          <p:cNvSpPr txBox="1"/>
          <p:nvPr/>
        </p:nvSpPr>
        <p:spPr>
          <a:xfrm>
            <a:off x="369795" y="3337155"/>
            <a:ext cx="6232507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71" dirty="0">
                <a:latin typeface="Comic Sans MS" panose="030F0702030302020204" pitchFamily="66" charset="0"/>
              </a:rPr>
              <a:t>Introduction </a:t>
            </a:r>
            <a:r>
              <a:rPr lang="en-US" altLang="ja-JP" sz="2471" dirty="0" err="1">
                <a:latin typeface="Comic Sans MS" panose="030F0702030302020204" pitchFamily="66" charset="0"/>
              </a:rPr>
              <a:t>Meguri</a:t>
            </a:r>
            <a:r>
              <a:rPr lang="en-US" sz="2471" dirty="0">
                <a:latin typeface="Comic Sans MS" panose="030F0702030302020204" pitchFamily="66" charset="0"/>
              </a:rPr>
              <a:t> Card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8CE254E-5CA1-B420-7B33-581E9D6F2AC4}"/>
              </a:ext>
            </a:extLst>
          </p:cNvPr>
          <p:cNvSpPr/>
          <p:nvPr/>
        </p:nvSpPr>
        <p:spPr>
          <a:xfrm>
            <a:off x="722397" y="663187"/>
            <a:ext cx="5488845" cy="249842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822E6A-EDEF-55C5-8EFA-2C3D2070E1C6}"/>
              </a:ext>
            </a:extLst>
          </p:cNvPr>
          <p:cNvSpPr txBox="1"/>
          <p:nvPr/>
        </p:nvSpPr>
        <p:spPr>
          <a:xfrm>
            <a:off x="233413" y="842725"/>
            <a:ext cx="6346604" cy="250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88" dirty="0">
                <a:latin typeface="Comic Sans MS" panose="030F0702030302020204" pitchFamily="66" charset="0"/>
                <a:cs typeface="MV Boli" panose="02000500030200090000" pitchFamily="2" charset="0"/>
              </a:rPr>
              <a:t>Hello! My name is ______________________.</a:t>
            </a:r>
          </a:p>
          <a:p>
            <a:pPr algn="ctr"/>
            <a:endParaRPr lang="en-US" sz="1588" dirty="0">
              <a:latin typeface="Comic Sans MS" panose="030F0702030302020204" pitchFamily="66" charset="0"/>
              <a:cs typeface="MV Boli" panose="02000500030200090000" pitchFamily="2" charset="0"/>
            </a:endParaRPr>
          </a:p>
          <a:p>
            <a:pPr algn="ctr"/>
            <a:r>
              <a:rPr lang="en-US" sz="1588" dirty="0">
                <a:latin typeface="Comic Sans MS" panose="030F0702030302020204" pitchFamily="66" charset="0"/>
                <a:cs typeface="MV Boli" panose="02000500030200090000" pitchFamily="2" charset="0"/>
              </a:rPr>
              <a:t>My birthday is ________________________.</a:t>
            </a:r>
          </a:p>
          <a:p>
            <a:pPr algn="ctr"/>
            <a:endParaRPr lang="en-US" sz="1588" dirty="0">
              <a:latin typeface="Comic Sans MS" panose="030F0702030302020204" pitchFamily="66" charset="0"/>
              <a:cs typeface="MV Boli" panose="02000500030200090000" pitchFamily="2" charset="0"/>
            </a:endParaRPr>
          </a:p>
          <a:p>
            <a:pPr algn="ctr"/>
            <a:r>
              <a:rPr lang="en-US" sz="1588" dirty="0">
                <a:latin typeface="Comic Sans MS" panose="030F0702030302020204" pitchFamily="66" charset="0"/>
                <a:cs typeface="MV Boli" panose="02000500030200090000" pitchFamily="2" charset="0"/>
              </a:rPr>
              <a:t>I like _______________________________.</a:t>
            </a:r>
          </a:p>
          <a:p>
            <a:pPr algn="ctr"/>
            <a:r>
              <a:rPr lang="ja-JP" altLang="en-US" sz="1588" dirty="0">
                <a:latin typeface="Comic Sans MS" panose="030F0702030302020204" pitchFamily="66" charset="0"/>
                <a:cs typeface="MV Boli" panose="02000500030200090000" pitchFamily="2" charset="0"/>
              </a:rPr>
              <a:t>　　　</a:t>
            </a:r>
            <a:r>
              <a:rPr lang="ja-JP" altLang="en-US" sz="1412" dirty="0">
                <a:latin typeface="Comic Sans MS" panose="030F0702030302020204" pitchFamily="66" charset="0"/>
                <a:cs typeface="MV Boli" panose="02000500030200090000" pitchFamily="2" charset="0"/>
              </a:rPr>
              <a:t>（色、動物、スーポツ、食べ物）</a:t>
            </a:r>
            <a:endParaRPr lang="en-US" sz="1412" dirty="0">
              <a:latin typeface="Comic Sans MS" panose="030F0702030302020204" pitchFamily="66" charset="0"/>
              <a:cs typeface="MV Boli" panose="02000500030200090000" pitchFamily="2" charset="0"/>
            </a:endParaRPr>
          </a:p>
          <a:p>
            <a:pPr algn="ctr"/>
            <a:endParaRPr lang="en-US" sz="1588" dirty="0">
              <a:latin typeface="Comic Sans MS" panose="030F0702030302020204" pitchFamily="66" charset="0"/>
              <a:cs typeface="MV Boli" panose="02000500030200090000" pitchFamily="2" charset="0"/>
            </a:endParaRPr>
          </a:p>
          <a:p>
            <a:pPr algn="ctr"/>
            <a:r>
              <a:rPr lang="en-US" sz="1588" dirty="0">
                <a:latin typeface="Comic Sans MS" panose="030F0702030302020204" pitchFamily="66" charset="0"/>
                <a:cs typeface="MV Boli" panose="02000500030200090000" pitchFamily="2" charset="0"/>
              </a:rPr>
              <a:t>I’m good at __________________________.</a:t>
            </a:r>
          </a:p>
          <a:p>
            <a:pPr algn="ctr"/>
            <a:r>
              <a:rPr lang="ja-JP" altLang="en-US" sz="1412" dirty="0">
                <a:latin typeface="Comic Sans MS" panose="030F0702030302020204" pitchFamily="66" charset="0"/>
                <a:cs typeface="MV Boli" panose="02000500030200090000" pitchFamily="2" charset="0"/>
              </a:rPr>
              <a:t>（得意なこと：</a:t>
            </a:r>
            <a:r>
              <a:rPr lang="en-US" altLang="ja-JP" sz="1412" dirty="0">
                <a:latin typeface="Comic Sans MS" panose="030F0702030302020204" pitchFamily="66" charset="0"/>
                <a:cs typeface="MV Boli" panose="02000500030200090000" pitchFamily="2" charset="0"/>
              </a:rPr>
              <a:t>soccer, piano, math, running, cooking, art…)</a:t>
            </a:r>
            <a:endParaRPr lang="en-US" sz="1412" dirty="0">
              <a:latin typeface="Comic Sans MS" panose="030F0702030302020204" pitchFamily="66" charset="0"/>
              <a:cs typeface="MV Boli" panose="02000500030200090000" pitchFamily="2" charset="0"/>
            </a:endParaRPr>
          </a:p>
          <a:p>
            <a:r>
              <a:rPr lang="ja-JP" altLang="en-US" sz="1588" dirty="0">
                <a:latin typeface="Comic Sans MS" panose="030F0702030302020204" pitchFamily="66" charset="0"/>
                <a:cs typeface="MV Boli" panose="02000500030200090000" pitchFamily="2" charset="0"/>
              </a:rPr>
              <a:t>　</a:t>
            </a:r>
            <a:endParaRPr lang="en-US" sz="1588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BEB616-0BB1-FC2E-8836-9913966FE038}"/>
              </a:ext>
            </a:extLst>
          </p:cNvPr>
          <p:cNvGraphicFramePr>
            <a:graphicFrameLocks noGrp="1"/>
          </p:cNvGraphicFramePr>
          <p:nvPr/>
        </p:nvGraphicFramePr>
        <p:xfrm>
          <a:off x="784539" y="3992205"/>
          <a:ext cx="5340876" cy="409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5219">
                  <a:extLst>
                    <a:ext uri="{9D8B030D-6E8A-4147-A177-3AD203B41FA5}">
                      <a16:colId xmlns:a16="http://schemas.microsoft.com/office/drawing/2014/main" val="2523970702"/>
                    </a:ext>
                  </a:extLst>
                </a:gridCol>
                <a:gridCol w="1335219">
                  <a:extLst>
                    <a:ext uri="{9D8B030D-6E8A-4147-A177-3AD203B41FA5}">
                      <a16:colId xmlns:a16="http://schemas.microsoft.com/office/drawing/2014/main" val="2368936858"/>
                    </a:ext>
                  </a:extLst>
                </a:gridCol>
                <a:gridCol w="1335219">
                  <a:extLst>
                    <a:ext uri="{9D8B030D-6E8A-4147-A177-3AD203B41FA5}">
                      <a16:colId xmlns:a16="http://schemas.microsoft.com/office/drawing/2014/main" val="1566219671"/>
                    </a:ext>
                  </a:extLst>
                </a:gridCol>
                <a:gridCol w="1335219">
                  <a:extLst>
                    <a:ext uri="{9D8B030D-6E8A-4147-A177-3AD203B41FA5}">
                      <a16:colId xmlns:a16="http://schemas.microsoft.com/office/drawing/2014/main" val="4116172843"/>
                    </a:ext>
                  </a:extLst>
                </a:gridCol>
              </a:tblGrid>
              <a:tr h="1023210">
                <a:tc>
                  <a:txBody>
                    <a:bodyPr/>
                    <a:lstStyle/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028767085"/>
                  </a:ext>
                </a:extLst>
              </a:tr>
              <a:tr h="1023210"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282779662"/>
                  </a:ext>
                </a:extLst>
              </a:tr>
              <a:tr h="1023210"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824531433"/>
                  </a:ext>
                </a:extLst>
              </a:tr>
              <a:tr h="1023210">
                <a:tc>
                  <a:txBody>
                    <a:bodyPr/>
                    <a:lstStyle/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812060572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E89A7EDD-B604-0A54-C59B-EF31811F13CC}"/>
              </a:ext>
            </a:extLst>
          </p:cNvPr>
          <p:cNvSpPr txBox="1"/>
          <p:nvPr/>
        </p:nvSpPr>
        <p:spPr>
          <a:xfrm>
            <a:off x="290462" y="8423982"/>
            <a:ext cx="6232507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71" dirty="0">
                <a:latin typeface="Comic Sans MS" panose="030F0702030302020204" pitchFamily="66" charset="0"/>
              </a:rPr>
              <a:t>Points: ___      +      Bonus: ___   =   ___</a:t>
            </a:r>
          </a:p>
        </p:txBody>
      </p:sp>
      <p:pic>
        <p:nvPicPr>
          <p:cNvPr id="1026" name="Picture 2" descr="春のライン「桜」">
            <a:extLst>
              <a:ext uri="{FF2B5EF4-FFF2-40B4-BE49-F238E27FC236}">
                <a16:creationId xmlns:a16="http://schemas.microsoft.com/office/drawing/2014/main" id="{16A8A4BA-D7AB-B390-5C52-CA82F91B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63" y="3723264"/>
            <a:ext cx="5340875" cy="28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春のライン「桜」">
            <a:extLst>
              <a:ext uri="{FF2B5EF4-FFF2-40B4-BE49-F238E27FC236}">
                <a16:creationId xmlns:a16="http://schemas.microsoft.com/office/drawing/2014/main" id="{0A530010-1123-87F5-7FD6-F543212129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97" b="3686"/>
          <a:stretch/>
        </p:blipFill>
        <p:spPr bwMode="auto">
          <a:xfrm rot="16200000">
            <a:off x="-1491739" y="5808767"/>
            <a:ext cx="4278209" cy="27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" descr="春のライン「桜」">
            <a:extLst>
              <a:ext uri="{FF2B5EF4-FFF2-40B4-BE49-F238E27FC236}">
                <a16:creationId xmlns:a16="http://schemas.microsoft.com/office/drawing/2014/main" id="{552A368A-84C3-9839-D862-C57E2AF768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97" b="3686"/>
          <a:stretch/>
        </p:blipFill>
        <p:spPr bwMode="auto">
          <a:xfrm rot="16200000">
            <a:off x="4114797" y="5901452"/>
            <a:ext cx="4278209" cy="27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" descr="春のライン「桜」">
            <a:extLst>
              <a:ext uri="{FF2B5EF4-FFF2-40B4-BE49-F238E27FC236}">
                <a16:creationId xmlns:a16="http://schemas.microsoft.com/office/drawing/2014/main" id="{989E184C-111A-9590-318E-E801EFAA2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51" y="8061396"/>
            <a:ext cx="5340875" cy="28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25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70</Words>
  <Application>Microsoft Office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Mueller</dc:creator>
  <cp:lastModifiedBy>Samantha Mueller</cp:lastModifiedBy>
  <cp:revision>2</cp:revision>
  <cp:lastPrinted>2024-04-17T23:52:04Z</cp:lastPrinted>
  <dcterms:created xsi:type="dcterms:W3CDTF">2024-04-11T06:19:14Z</dcterms:created>
  <dcterms:modified xsi:type="dcterms:W3CDTF">2024-04-17T23:52:07Z</dcterms:modified>
</cp:coreProperties>
</file>