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2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197EDD-9C21-47A4-9EFC-7309936F1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3A92E6-D1A4-48AB-930F-77318465D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8BE36C-E026-440C-8402-C374689F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CC55-1846-487C-A373-2CDB298DFFA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8C60EF-4BB5-4C97-A1F3-953364E87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3DE536-6FBE-465D-8921-56C96D95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C49-E559-450C-A6AF-3C2EEC53F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2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FC78C8-833A-40DD-A1A1-22937CC9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099A5A-1A80-434F-B278-384647710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C61285-3E9C-48DA-9FD4-3AB7392E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CC55-1846-487C-A373-2CDB298DFFA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58221-B603-443A-97AA-F95DF545B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000206-CF70-4881-9FB4-6AA5EBF8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C49-E559-450C-A6AF-3C2EEC53F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1A66030-8C53-4F01-B812-D05AE358E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08F876-0A7A-4B06-8D52-CF17818BE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FE362D-DF27-46FD-A309-6C11E6DBF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CC55-1846-487C-A373-2CDB298DFFA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47D0C3-5720-4A2B-A211-C7E37ABC4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C98F2F-3649-477C-8650-569C96379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C49-E559-450C-A6AF-3C2EEC53F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1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03E70A-D775-46E0-99AC-EEEEAADEB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96718F-ACD5-4D5D-92F3-247550C40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91521F-BB31-4267-A5F5-34793CF15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CC55-1846-487C-A373-2CDB298DFFA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FB06A9-EAC1-4C9E-9498-7051D58FB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3332FB-24C7-4FA2-8972-7E6AA8645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C49-E559-450C-A6AF-3C2EEC53F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01A73A-ABCD-4CA7-AA0A-8435442CB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EDDB70-E67F-4CD7-A750-A63FDB710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C4262A-0603-4467-B2B8-7E6359F3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CC55-1846-487C-A373-2CDB298DFFA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DB38EE-90EC-48D7-8ABC-5616BF8E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0CAB9A-DADA-4CC9-B9FC-1BE5CD3FE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C49-E559-450C-A6AF-3C2EEC53F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5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2F9C9C-3BCB-4357-A232-6A2FFC114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82B261-B37A-445D-BC3E-737B8AED7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D29D3B-05D9-49F9-94C6-8E2CAE7BF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BF565B-4EB6-4EE0-8377-89D0FCAE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CC55-1846-487C-A373-2CDB298DFFA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69483F-A5E0-48D5-96D8-CD63AA0B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3FBC12-1165-49DF-A972-FFE37EB6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C49-E559-450C-A6AF-3C2EEC53F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4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12E3A-CAC6-44C9-B881-995B72CE1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7D409F-06E2-4137-BEAC-902BA3770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C5441D-6683-4420-B4BE-9B1710BDB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5B30082-6CF7-4643-98D6-8A1E5273D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5593C9-D332-4ED7-BD4D-CB0B648D4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C633B1F-BCC0-475C-BEAC-3319738A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CC55-1846-487C-A373-2CDB298DFFA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3593F21-DA19-46CE-9E0A-3F37F9CF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E548612-3BF0-4D67-AB0D-905CF59B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C49-E559-450C-A6AF-3C2EEC53F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5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0BFDD1-FE2F-46DC-88A5-3263C4925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195555-0C47-489D-9333-FC662AFB1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CC55-1846-487C-A373-2CDB298DFFA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8B0F83-3B8E-44CF-AAB5-747FC9952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38084A-EE3C-4777-A7AD-7A3624A4F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C49-E559-450C-A6AF-3C2EEC53F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1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6756CC-048F-4C7F-8ED6-5874D2912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CC55-1846-487C-A373-2CDB298DFFA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916EA1-3463-43B0-A6BF-5D082484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1A2390-16AC-4928-88BD-DE9A1768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C49-E559-450C-A6AF-3C2EEC53F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5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17DA81-A7EF-4588-8BAB-EC5B79F30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D71F10-E19A-4532-A830-BA1865D4B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8164FB-C93A-48F0-918C-F99A19A81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E71322-CF75-4A4A-9085-7872299A1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CC55-1846-487C-A373-2CDB298DFFA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7F90C3-7E46-47F0-91FB-ABA87B875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02DC0A-B85F-4983-891A-062171D4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C49-E559-450C-A6AF-3C2EEC53F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2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541F70-A337-48E2-AB87-D84504CBE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71C009E-528C-41A7-96DD-BCF00F0B3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BEB05F-6767-4F6E-BA7F-99248B2E2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154963-1EC3-4DFB-A9E8-1A9BD1B4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CC55-1846-487C-A373-2CDB298DFFA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F57457-8B31-4F4B-956D-F28D6C3A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F8ED93-B533-4EB5-802E-E74A9C542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C49-E559-450C-A6AF-3C2EEC53F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5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B7A20E0-1098-4A34-9896-579B11D78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A444F7-D361-4408-84CF-00BB09D8E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C05EFC-0B6F-491E-8C5C-40930703E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CCC55-1846-487C-A373-2CDB298DFFA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934B8D-9EB3-458F-B1ED-514C96D08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CFE066-A168-4EFC-A62C-DD5495DAB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E3C49-E559-450C-A6AF-3C2EEC53F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9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openxmlformats.org/officeDocument/2006/relationships/image" Target="../media/image4.gif"/><Relationship Id="rId3" Type="http://schemas.microsoft.com/office/2007/relationships/media" Target="../media/media2.mp3"/><Relationship Id="rId7" Type="http://schemas.microsoft.com/office/2007/relationships/media" Target="../media/media4.mp3"/><Relationship Id="rId12" Type="http://schemas.openxmlformats.org/officeDocument/2006/relationships/image" Target="../media/image3.gi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mp3"/><Relationship Id="rId11" Type="http://schemas.openxmlformats.org/officeDocument/2006/relationships/image" Target="../media/image2.gif"/><Relationship Id="rId5" Type="http://schemas.microsoft.com/office/2007/relationships/media" Target="../media/media3.mp3"/><Relationship Id="rId10" Type="http://schemas.openxmlformats.org/officeDocument/2006/relationships/image" Target="../media/image1.png"/><Relationship Id="rId4" Type="http://schemas.openxmlformats.org/officeDocument/2006/relationships/audio" Target="../media/media2.mp3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media" Target="../media/media3.mp3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2.gi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4.mp3"/><Relationship Id="rId11" Type="http://schemas.openxmlformats.org/officeDocument/2006/relationships/image" Target="../media/image5.png"/><Relationship Id="rId5" Type="http://schemas.microsoft.com/office/2007/relationships/media" Target="../media/media4.mp3"/><Relationship Id="rId10" Type="http://schemas.openxmlformats.org/officeDocument/2006/relationships/image" Target="../media/image4.gif"/><Relationship Id="rId4" Type="http://schemas.openxmlformats.org/officeDocument/2006/relationships/audio" Target="../media/media3.mp3"/><Relationship Id="rId9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media" Target="../media/media3.mp3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2.gi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4.mp3"/><Relationship Id="rId11" Type="http://schemas.openxmlformats.org/officeDocument/2006/relationships/image" Target="../media/image3.gif"/><Relationship Id="rId5" Type="http://schemas.microsoft.com/office/2007/relationships/media" Target="../media/media4.mp3"/><Relationship Id="rId10" Type="http://schemas.openxmlformats.org/officeDocument/2006/relationships/image" Target="../media/image5.png"/><Relationship Id="rId4" Type="http://schemas.openxmlformats.org/officeDocument/2006/relationships/audio" Target="../media/media3.mp3"/><Relationship Id="rId9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microsoft.com/office/2007/relationships/media" Target="../media/media3.mp3"/><Relationship Id="rId7" Type="http://schemas.openxmlformats.org/officeDocument/2006/relationships/image" Target="../media/image5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4.gif"/><Relationship Id="rId4" Type="http://schemas.openxmlformats.org/officeDocument/2006/relationships/audio" Target="../media/media3.mp3"/><Relationship Id="rId9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microsoft.com/office/2007/relationships/media" Target="../media/media3.mp3"/><Relationship Id="rId7" Type="http://schemas.openxmlformats.org/officeDocument/2006/relationships/image" Target="../media/image6.gif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1.png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3.gif"/><Relationship Id="rId4" Type="http://schemas.openxmlformats.org/officeDocument/2006/relationships/audio" Target="../media/media3.mp3"/><Relationship Id="rId9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03FD23E-D786-429D-AD89-352A0D2EC03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4B8D22F-8452-446F-ABFE-E2164A5090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6" y="1798075"/>
            <a:ext cx="326000" cy="326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5E62A59-B40E-4F41-BEEE-4A35139027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976" y="2428876"/>
            <a:ext cx="390524" cy="39052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303669F-F91C-4CD1-81C3-C28B81F9CE0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351" y="4276725"/>
            <a:ext cx="400049" cy="40004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B222E27-72D5-41EF-A0B8-51CC3183C32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8" y="3048000"/>
            <a:ext cx="295275" cy="295275"/>
          </a:xfrm>
          <a:prstGeom prst="rect">
            <a:avLst/>
          </a:prstGeom>
        </p:spPr>
      </p:pic>
      <p:sp>
        <p:nvSpPr>
          <p:cNvPr id="13" name="ひし形 12">
            <a:extLst>
              <a:ext uri="{FF2B5EF4-FFF2-40B4-BE49-F238E27FC236}">
                <a16:creationId xmlns:a16="http://schemas.microsoft.com/office/drawing/2014/main" id="{9E7AFB67-53C0-4F84-9BA5-6E8C05832975}"/>
              </a:ext>
            </a:extLst>
          </p:cNvPr>
          <p:cNvSpPr/>
          <p:nvPr/>
        </p:nvSpPr>
        <p:spPr>
          <a:xfrm>
            <a:off x="2809875" y="1171575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ひし形 13">
            <a:extLst>
              <a:ext uri="{FF2B5EF4-FFF2-40B4-BE49-F238E27FC236}">
                <a16:creationId xmlns:a16="http://schemas.microsoft.com/office/drawing/2014/main" id="{70AED32A-D425-486A-A1CB-7E7B5F15AF2A}"/>
              </a:ext>
            </a:extLst>
          </p:cNvPr>
          <p:cNvSpPr/>
          <p:nvPr/>
        </p:nvSpPr>
        <p:spPr>
          <a:xfrm>
            <a:off x="1514475" y="5048250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ひし形 14">
            <a:extLst>
              <a:ext uri="{FF2B5EF4-FFF2-40B4-BE49-F238E27FC236}">
                <a16:creationId xmlns:a16="http://schemas.microsoft.com/office/drawing/2014/main" id="{3D45E41B-8E78-48E6-B480-2E875612CEF9}"/>
              </a:ext>
            </a:extLst>
          </p:cNvPr>
          <p:cNvSpPr/>
          <p:nvPr/>
        </p:nvSpPr>
        <p:spPr>
          <a:xfrm>
            <a:off x="9163050" y="4333875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ひし形 16">
            <a:extLst>
              <a:ext uri="{FF2B5EF4-FFF2-40B4-BE49-F238E27FC236}">
                <a16:creationId xmlns:a16="http://schemas.microsoft.com/office/drawing/2014/main" id="{17F0F13D-1623-40B7-B2C5-D96332F00829}"/>
              </a:ext>
            </a:extLst>
          </p:cNvPr>
          <p:cNvSpPr/>
          <p:nvPr/>
        </p:nvSpPr>
        <p:spPr>
          <a:xfrm>
            <a:off x="11172825" y="352425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94018BE8-EC96-4EB9-B8D1-C462E76A06E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96704">
            <a:off x="2887401" y="3195637"/>
            <a:ext cx="295275" cy="2952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384F6451-A12F-43ED-B6EF-5FA7A4970DB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609" y="4328037"/>
            <a:ext cx="400049" cy="40004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2F240F5-8456-4EB5-B28D-8222D82749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976" y="3000375"/>
            <a:ext cx="390524" cy="390524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A058B22-8E42-44F7-A771-50B9C1CB617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032" y="1778718"/>
            <a:ext cx="326000" cy="32600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5E8F305-6B39-4E19-B08B-EF57CC2B1C9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887399" y="4445573"/>
            <a:ext cx="295275" cy="295275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8B9A8B9E-04E5-4FC1-9453-FB3FDE2BE50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608" y="4848225"/>
            <a:ext cx="400049" cy="40004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63948749-0DD8-4429-9E67-3DE23231EC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996" y="4250311"/>
            <a:ext cx="390524" cy="390524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9B629A16-E0BB-45C6-8BCB-8ED150E82D6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036" y="3111143"/>
            <a:ext cx="326000" cy="32600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5AF8DC5-F9A4-42F6-B3A3-49530C04EED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49048">
            <a:off x="767518" y="4473984"/>
            <a:ext cx="295275" cy="29527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44DD822D-88CD-46A9-8111-5B6C5A4E777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847" y="4972051"/>
            <a:ext cx="400049" cy="400049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EAB05BD5-6863-45BA-A82C-7A9DD4ECAA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952" y="4305320"/>
            <a:ext cx="326000" cy="3260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F4136DCE-C5B3-40F1-AD12-0AE8E0C46C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992" y="3048000"/>
            <a:ext cx="326000" cy="32600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6A20ED8D-ABB5-4448-B026-AC831729AA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1541">
            <a:off x="763062" y="4942205"/>
            <a:ext cx="295275" cy="295275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18E43A93-545C-4910-9533-F095ED2A8BE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11" y="4430210"/>
            <a:ext cx="326000" cy="32600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4199EE0B-F66A-4F2C-B613-E38E3A0F2C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500" y="5543550"/>
            <a:ext cx="326000" cy="326000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F040FA2A-9872-4492-A310-90EE457EC9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507" y="2444911"/>
            <a:ext cx="326000" cy="32600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FE7E46ED-BE98-46CD-841F-35AFAB3486F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31" y="4910389"/>
            <a:ext cx="326000" cy="326000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5F82DD90-3FA5-42D4-B045-2E9C145E7E6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871" y="5043739"/>
            <a:ext cx="326000" cy="3260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68A79DAE-C462-4E87-B559-F1DD6997779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56" y="2425852"/>
            <a:ext cx="326000" cy="326000"/>
          </a:xfrm>
          <a:prstGeom prst="rect">
            <a:avLst/>
          </a:prstGeom>
        </p:spPr>
      </p:pic>
      <p:pic>
        <p:nvPicPr>
          <p:cNvPr id="2" name="pacman_beginning">
            <a:hlinkClick r:id="" action="ppaction://media"/>
            <a:extLst>
              <a:ext uri="{FF2B5EF4-FFF2-40B4-BE49-F238E27FC236}">
                <a16:creationId xmlns:a16="http://schemas.microsoft.com/office/drawing/2014/main" id="{9859B460-F865-4537-8F3A-97CBC2ED28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1629269" y="75326"/>
            <a:ext cx="323851" cy="323851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F24F743-D74F-4634-BBE1-2F61BF7D526B}"/>
              </a:ext>
            </a:extLst>
          </p:cNvPr>
          <p:cNvSpPr txBox="1"/>
          <p:nvPr/>
        </p:nvSpPr>
        <p:spPr>
          <a:xfrm>
            <a:off x="10592003" y="291392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Goal</a:t>
            </a: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C3975038-81AC-43AE-AC42-D851CAE3331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970" y="2463088"/>
            <a:ext cx="1223710" cy="1223710"/>
          </a:xfrm>
          <a:prstGeom prst="rect">
            <a:avLst/>
          </a:prstGeom>
        </p:spPr>
      </p:pic>
      <p:pic>
        <p:nvPicPr>
          <p:cNvPr id="6" name="Ghost">
            <a:hlinkClick r:id="" action="ppaction://media"/>
            <a:extLst>
              <a:ext uri="{FF2B5EF4-FFF2-40B4-BE49-F238E27FC236}">
                <a16:creationId xmlns:a16="http://schemas.microsoft.com/office/drawing/2014/main" id="{8B436E7E-9951-42C9-A8BF-644E47464A18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1638039" y="436403"/>
            <a:ext cx="323850" cy="323850"/>
          </a:xfrm>
          <a:prstGeom prst="rect">
            <a:avLst/>
          </a:prstGeom>
        </p:spPr>
      </p:pic>
      <p:pic>
        <p:nvPicPr>
          <p:cNvPr id="42" name="Ghost">
            <a:hlinkClick r:id="" action="ppaction://media"/>
            <a:extLst>
              <a:ext uri="{FF2B5EF4-FFF2-40B4-BE49-F238E27FC236}">
                <a16:creationId xmlns:a16="http://schemas.microsoft.com/office/drawing/2014/main" id="{DE1130D4-A8AD-4D41-A38E-60B88C9BA51F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1638039" y="797479"/>
            <a:ext cx="323850" cy="323850"/>
          </a:xfrm>
          <a:prstGeom prst="rect">
            <a:avLst/>
          </a:prstGeom>
        </p:spPr>
      </p:pic>
      <p:pic>
        <p:nvPicPr>
          <p:cNvPr id="7" name="Chomp">
            <a:hlinkClick r:id="" action="ppaction://media"/>
            <a:extLst>
              <a:ext uri="{FF2B5EF4-FFF2-40B4-BE49-F238E27FC236}">
                <a16:creationId xmlns:a16="http://schemas.microsoft.com/office/drawing/2014/main" id="{68CC7F5F-99A7-4D4A-9893-B2D02F4DFCFF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1607953" y="1183083"/>
            <a:ext cx="487363" cy="487363"/>
          </a:xfrm>
          <a:prstGeom prst="rect">
            <a:avLst/>
          </a:prstGeom>
        </p:spPr>
      </p:pic>
      <p:pic>
        <p:nvPicPr>
          <p:cNvPr id="41" name="Chomp">
            <a:hlinkClick r:id="" action="ppaction://media"/>
            <a:extLst>
              <a:ext uri="{FF2B5EF4-FFF2-40B4-BE49-F238E27FC236}">
                <a16:creationId xmlns:a16="http://schemas.microsoft.com/office/drawing/2014/main" id="{2F067293-6D2A-45DC-BB2B-B31CD1FCBEB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1607953" y="1741096"/>
            <a:ext cx="487363" cy="487363"/>
          </a:xfrm>
          <a:prstGeom prst="rect">
            <a:avLst/>
          </a:prstGeom>
        </p:spPr>
      </p:pic>
      <p:pic>
        <p:nvPicPr>
          <p:cNvPr id="43" name="Chomp">
            <a:hlinkClick r:id="" action="ppaction://media"/>
            <a:extLst>
              <a:ext uri="{FF2B5EF4-FFF2-40B4-BE49-F238E27FC236}">
                <a16:creationId xmlns:a16="http://schemas.microsoft.com/office/drawing/2014/main" id="{C8786220-EA27-4965-BAF5-FAAA51D24E0D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1638039" y="2299109"/>
            <a:ext cx="487363" cy="487363"/>
          </a:xfrm>
          <a:prstGeom prst="rect">
            <a:avLst/>
          </a:prstGeom>
        </p:spPr>
      </p:pic>
      <p:pic>
        <p:nvPicPr>
          <p:cNvPr id="44" name="Chomp">
            <a:hlinkClick r:id="" action="ppaction://media"/>
            <a:extLst>
              <a:ext uri="{FF2B5EF4-FFF2-40B4-BE49-F238E27FC236}">
                <a16:creationId xmlns:a16="http://schemas.microsoft.com/office/drawing/2014/main" id="{1651FDCE-27C7-4CC7-B031-651FB549BF7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1623789" y="2844324"/>
            <a:ext cx="487363" cy="487363"/>
          </a:xfrm>
          <a:prstGeom prst="rect">
            <a:avLst/>
          </a:prstGeom>
        </p:spPr>
      </p:pic>
      <p:pic>
        <p:nvPicPr>
          <p:cNvPr id="45" name="Chomp">
            <a:hlinkClick r:id="" action="ppaction://media"/>
            <a:extLst>
              <a:ext uri="{FF2B5EF4-FFF2-40B4-BE49-F238E27FC236}">
                <a16:creationId xmlns:a16="http://schemas.microsoft.com/office/drawing/2014/main" id="{A05DB4C3-BD17-4CAE-AF0A-0EFE7243B921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1635362" y="3405930"/>
            <a:ext cx="487363" cy="487363"/>
          </a:xfrm>
          <a:prstGeom prst="rect">
            <a:avLst/>
          </a:prstGeom>
        </p:spPr>
      </p:pic>
      <p:pic>
        <p:nvPicPr>
          <p:cNvPr id="46" name="Chomp">
            <a:hlinkClick r:id="" action="ppaction://media"/>
            <a:extLst>
              <a:ext uri="{FF2B5EF4-FFF2-40B4-BE49-F238E27FC236}">
                <a16:creationId xmlns:a16="http://schemas.microsoft.com/office/drawing/2014/main" id="{C6AAFD2F-3E2C-4FB5-87F1-762CC614BA9E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1635362" y="3943876"/>
            <a:ext cx="487363" cy="487363"/>
          </a:xfrm>
          <a:prstGeom prst="rect">
            <a:avLst/>
          </a:prstGeom>
        </p:spPr>
      </p:pic>
      <p:pic>
        <p:nvPicPr>
          <p:cNvPr id="3" name="Dramatic-chipmunk">
            <a:hlinkClick r:id="" action="ppaction://media"/>
            <a:extLst>
              <a:ext uri="{FF2B5EF4-FFF2-40B4-BE49-F238E27FC236}">
                <a16:creationId xmlns:a16="http://schemas.microsoft.com/office/drawing/2014/main" id="{FEF4D876-92FB-490C-8099-C5C6B1AA2F5C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1395075" y="449897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6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1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51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22222E-6 L 0.21562 0.0034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81" y="1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85185E-6 L 0.17266 1.8518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33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78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22222E-6 L -0.13203 0.005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2" y="25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11111E-6 L 6.25E-7 0.0777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783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0.00013 0.1814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07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40741E-7 L -0.00182 0.080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402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22222E-6 L 6.25E-7 0.1868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2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85185E-6 L 0.00859 0.204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17474 -0.0016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7" y="-9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783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-0.20989 0.0150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95" y="74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85185E-6 L -0.13021 0.00347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162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0944 -0.0113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7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0.00065 0.07754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3866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" dur="783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9259E-6 L -0.00234 0.0710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3542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00091 -0.0854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958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11111E-6 L -0.13555 0.0224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97" y="694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7 L 0.06589 0.02315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4" y="1157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3" dur="783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07407E-6 L -0.00039 0.07245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3866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44444E-6 L 0.00026 -0.08588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4306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09584 -0.00648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3" dur="783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83"/>
                            </p:stCondLst>
                            <p:childTnLst>
                              <p:par>
                                <p:cTn id="16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2" dur="1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6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6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1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  <p:audio>
              <p:cMediaNode vol="80000">
                <p:cTn id="16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1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vol="80000">
                <p:cTn id="16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  <p:audio>
              <p:cMediaNode vol="80000">
                <p:cTn id="16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audio>
              <p:cMediaNode vol="80000">
                <p:cTn id="17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  <p:audio>
              <p:cMediaNode vol="80000">
                <p:cTn id="17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audio>
            <p:audio>
              <p:cMediaNode vol="80000">
                <p:cTn id="17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03FD23E-D786-429D-AD89-352A0D2EC0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ひし形 12">
            <a:extLst>
              <a:ext uri="{FF2B5EF4-FFF2-40B4-BE49-F238E27FC236}">
                <a16:creationId xmlns:a16="http://schemas.microsoft.com/office/drawing/2014/main" id="{9E7AFB67-53C0-4F84-9BA5-6E8C05832975}"/>
              </a:ext>
            </a:extLst>
          </p:cNvPr>
          <p:cNvSpPr/>
          <p:nvPr/>
        </p:nvSpPr>
        <p:spPr>
          <a:xfrm>
            <a:off x="2809875" y="1171575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ひし形 14">
            <a:extLst>
              <a:ext uri="{FF2B5EF4-FFF2-40B4-BE49-F238E27FC236}">
                <a16:creationId xmlns:a16="http://schemas.microsoft.com/office/drawing/2014/main" id="{3D45E41B-8E78-48E6-B480-2E875612CEF9}"/>
              </a:ext>
            </a:extLst>
          </p:cNvPr>
          <p:cNvSpPr/>
          <p:nvPr/>
        </p:nvSpPr>
        <p:spPr>
          <a:xfrm>
            <a:off x="9163050" y="4333875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ひし形 16">
            <a:extLst>
              <a:ext uri="{FF2B5EF4-FFF2-40B4-BE49-F238E27FC236}">
                <a16:creationId xmlns:a16="http://schemas.microsoft.com/office/drawing/2014/main" id="{17F0F13D-1623-40B7-B2C5-D96332F00829}"/>
              </a:ext>
            </a:extLst>
          </p:cNvPr>
          <p:cNvSpPr/>
          <p:nvPr/>
        </p:nvSpPr>
        <p:spPr>
          <a:xfrm>
            <a:off x="11172825" y="352425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6A20ED8D-ABB5-4448-B026-AC831729AA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40922" y="5063669"/>
            <a:ext cx="295275" cy="29527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FE7E46ED-BE98-46CD-841F-35AFAB3486F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23" y="4880739"/>
            <a:ext cx="326000" cy="3260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68A79DAE-C462-4E87-B559-F1DD699777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56" y="2425852"/>
            <a:ext cx="326000" cy="326000"/>
          </a:xfrm>
          <a:prstGeom prst="rect">
            <a:avLst/>
          </a:prstGeom>
        </p:spPr>
      </p:pic>
      <p:pic>
        <p:nvPicPr>
          <p:cNvPr id="2" name="pacman_beginning">
            <a:hlinkClick r:id="" action="ppaction://media"/>
            <a:extLst>
              <a:ext uri="{FF2B5EF4-FFF2-40B4-BE49-F238E27FC236}">
                <a16:creationId xmlns:a16="http://schemas.microsoft.com/office/drawing/2014/main" id="{9859B460-F865-4537-8F3A-97CBC2ED28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629269" y="75326"/>
            <a:ext cx="487363" cy="487363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35DD1C58-AAED-4B03-AA64-6791DA039C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871" y="5043739"/>
            <a:ext cx="326000" cy="326000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32C1A223-982D-4A32-A8A2-CFBBF4061C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23" y="4414758"/>
            <a:ext cx="326000" cy="326000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6ADF988C-5FFC-4DAF-95F5-52E8C07D0A5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5523" y="4916031"/>
            <a:ext cx="295275" cy="295275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4C53800E-EA07-4319-8201-3952E28EFDD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300" y="5014704"/>
            <a:ext cx="326000" cy="326000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1C36E4B-2D46-44AD-B9EF-A218586B60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300" y="1795383"/>
            <a:ext cx="326000" cy="3260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8D345898-F8B9-4C72-8A67-2B0E69B233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4951">
            <a:off x="751824" y="4466340"/>
            <a:ext cx="295275" cy="295275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82CD9805-9EA1-43DA-AE15-80BC05A7D49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625" y="4384235"/>
            <a:ext cx="326000" cy="3260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E7B6746E-6AD0-4E64-BBED-456946BF5FE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765" y="1790541"/>
            <a:ext cx="326000" cy="326000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F7B4EB33-A54F-43BE-9148-49F00B4B761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456" y="4384235"/>
            <a:ext cx="326000" cy="3260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FDF8E884-46A8-4876-8F59-5EAA456D6E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43200" y="4430120"/>
            <a:ext cx="295275" cy="295275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3BD34ECA-D512-49A7-9ECD-AC6EF5021A5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871" y="1162261"/>
            <a:ext cx="326000" cy="3260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FECEB543-CC67-4BD8-BEA4-A6563EC1CC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625" y="3103000"/>
            <a:ext cx="326000" cy="326000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D54A1AA2-E0E5-41FC-9F78-4288366370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225" y="4324270"/>
            <a:ext cx="326000" cy="326000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70A467E5-B446-4024-A441-6EE0EE31F5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681" y="3103000"/>
            <a:ext cx="326000" cy="326000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53974B63-1280-410B-92B3-C19787D2632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000" y="2956900"/>
            <a:ext cx="326000" cy="326000"/>
          </a:xfrm>
          <a:prstGeom prst="rect">
            <a:avLst/>
          </a:prstGeom>
        </p:spPr>
      </p:pic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2E42DEE-92D8-4243-8407-012D203E3DEA}"/>
              </a:ext>
            </a:extLst>
          </p:cNvPr>
          <p:cNvSpPr txBox="1"/>
          <p:nvPr/>
        </p:nvSpPr>
        <p:spPr>
          <a:xfrm>
            <a:off x="10592003" y="291392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Goal</a:t>
            </a:r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EFDBC384-5088-40E8-A326-7653B13557B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681" y="2480801"/>
            <a:ext cx="1223710" cy="1223710"/>
          </a:xfrm>
          <a:prstGeom prst="rect">
            <a:avLst/>
          </a:prstGeom>
        </p:spPr>
      </p:pic>
      <p:pic>
        <p:nvPicPr>
          <p:cNvPr id="27" name="Chomp">
            <a:hlinkClick r:id="" action="ppaction://media"/>
            <a:extLst>
              <a:ext uri="{FF2B5EF4-FFF2-40B4-BE49-F238E27FC236}">
                <a16:creationId xmlns:a16="http://schemas.microsoft.com/office/drawing/2014/main" id="{7596065C-044E-4ED8-BC16-AD6A6DF6E8E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605960" y="674898"/>
            <a:ext cx="487363" cy="487363"/>
          </a:xfrm>
          <a:prstGeom prst="rect">
            <a:avLst/>
          </a:prstGeom>
        </p:spPr>
      </p:pic>
      <p:pic>
        <p:nvPicPr>
          <p:cNvPr id="28" name="Chomp">
            <a:hlinkClick r:id="" action="ppaction://media"/>
            <a:extLst>
              <a:ext uri="{FF2B5EF4-FFF2-40B4-BE49-F238E27FC236}">
                <a16:creationId xmlns:a16="http://schemas.microsoft.com/office/drawing/2014/main" id="{4DAE1A83-BB2B-43EE-925B-B88C28721CA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656257" y="1629178"/>
            <a:ext cx="487363" cy="487363"/>
          </a:xfrm>
          <a:prstGeom prst="rect">
            <a:avLst/>
          </a:prstGeom>
        </p:spPr>
      </p:pic>
      <p:pic>
        <p:nvPicPr>
          <p:cNvPr id="29" name="Chomp">
            <a:hlinkClick r:id="" action="ppaction://media"/>
            <a:extLst>
              <a:ext uri="{FF2B5EF4-FFF2-40B4-BE49-F238E27FC236}">
                <a16:creationId xmlns:a16="http://schemas.microsoft.com/office/drawing/2014/main" id="{9BD94C9B-B20E-471A-A569-FCA20CEDE46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683457" y="1187217"/>
            <a:ext cx="487363" cy="487363"/>
          </a:xfrm>
          <a:prstGeom prst="rect">
            <a:avLst/>
          </a:prstGeom>
        </p:spPr>
      </p:pic>
      <p:pic>
        <p:nvPicPr>
          <p:cNvPr id="31" name="Chomp">
            <a:hlinkClick r:id="" action="ppaction://media"/>
            <a:extLst>
              <a:ext uri="{FF2B5EF4-FFF2-40B4-BE49-F238E27FC236}">
                <a16:creationId xmlns:a16="http://schemas.microsoft.com/office/drawing/2014/main" id="{428FE41F-C95D-4DC5-9320-1C09C961DD4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614730" y="2100392"/>
            <a:ext cx="487363" cy="487363"/>
          </a:xfrm>
          <a:prstGeom prst="rect">
            <a:avLst/>
          </a:prstGeom>
        </p:spPr>
      </p:pic>
      <p:pic>
        <p:nvPicPr>
          <p:cNvPr id="32" name="Chomp">
            <a:hlinkClick r:id="" action="ppaction://media"/>
            <a:extLst>
              <a:ext uri="{FF2B5EF4-FFF2-40B4-BE49-F238E27FC236}">
                <a16:creationId xmlns:a16="http://schemas.microsoft.com/office/drawing/2014/main" id="{84464F68-AD1B-400F-BADA-C09D845C9D4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629268" y="2556127"/>
            <a:ext cx="487363" cy="487363"/>
          </a:xfrm>
          <a:prstGeom prst="rect">
            <a:avLst/>
          </a:prstGeom>
        </p:spPr>
      </p:pic>
      <p:pic>
        <p:nvPicPr>
          <p:cNvPr id="3" name="Dramatic-chipmunk">
            <a:hlinkClick r:id="" action="ppaction://media"/>
            <a:extLst>
              <a:ext uri="{FF2B5EF4-FFF2-40B4-BE49-F238E27FC236}">
                <a16:creationId xmlns:a16="http://schemas.microsoft.com/office/drawing/2014/main" id="{4D862FEB-32DC-4A18-8AAA-D5071DBFB02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651330" y="301577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71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3.33333E-6 -0.08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0.06575 -0.024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-122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0026 -0.095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47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7.40741E-7 L 0.10365 -0.004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2" y="-20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783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783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11111E-6 L 0.17018 -0.006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3" y="-32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07407E-6 L 0.00118 -0.0710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372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11111E-6 L 0.00078 -0.0951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476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-0.09479 -0.0048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40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783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81481E-6 L 0.16601 -0.0115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4" y="-57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96296E-6 L -0.00065 -0.1907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953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22222E-6 L -0.003 -0.0972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486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96296E-6 L -0.10117 -0.0018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5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783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44444E-6 L -0.10768 -0.0013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91" y="-6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59259E-6 L -0.00143 -0.1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75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0.1125 0.00879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47" y="278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59259E-6 L 0.00195 -0.33264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6" dur="783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59259E-6 L 0.25911 -0.017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56" y="-88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8" dur="551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vol="80000">
                <p:cTn id="1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 vol="80000">
                <p:cTn id="1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 vol="80000">
                <p:cTn id="1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 vol="80000">
                <p:cTn id="1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 vol="80000">
                <p:cTn id="1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03FD23E-D786-429D-AD89-352A0D2EC0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ひし形 12">
            <a:extLst>
              <a:ext uri="{FF2B5EF4-FFF2-40B4-BE49-F238E27FC236}">
                <a16:creationId xmlns:a16="http://schemas.microsoft.com/office/drawing/2014/main" id="{9E7AFB67-53C0-4F84-9BA5-6E8C05832975}"/>
              </a:ext>
            </a:extLst>
          </p:cNvPr>
          <p:cNvSpPr/>
          <p:nvPr/>
        </p:nvSpPr>
        <p:spPr>
          <a:xfrm>
            <a:off x="2809875" y="1171575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ひし形 14">
            <a:extLst>
              <a:ext uri="{FF2B5EF4-FFF2-40B4-BE49-F238E27FC236}">
                <a16:creationId xmlns:a16="http://schemas.microsoft.com/office/drawing/2014/main" id="{3D45E41B-8E78-48E6-B480-2E875612CEF9}"/>
              </a:ext>
            </a:extLst>
          </p:cNvPr>
          <p:cNvSpPr/>
          <p:nvPr/>
        </p:nvSpPr>
        <p:spPr>
          <a:xfrm>
            <a:off x="9163050" y="4333875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ひし形 16">
            <a:extLst>
              <a:ext uri="{FF2B5EF4-FFF2-40B4-BE49-F238E27FC236}">
                <a16:creationId xmlns:a16="http://schemas.microsoft.com/office/drawing/2014/main" id="{17F0F13D-1623-40B7-B2C5-D96332F00829}"/>
              </a:ext>
            </a:extLst>
          </p:cNvPr>
          <p:cNvSpPr/>
          <p:nvPr/>
        </p:nvSpPr>
        <p:spPr>
          <a:xfrm>
            <a:off x="11172825" y="352425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AFD78A6-3D87-4397-9B5E-BB553C5E8D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148" y="926011"/>
            <a:ext cx="326000" cy="326000"/>
          </a:xfrm>
          <a:prstGeom prst="rect">
            <a:avLst/>
          </a:prstGeom>
        </p:spPr>
      </p:pic>
      <p:pic>
        <p:nvPicPr>
          <p:cNvPr id="2" name="pacman_beginning">
            <a:hlinkClick r:id="" action="ppaction://media"/>
            <a:extLst>
              <a:ext uri="{FF2B5EF4-FFF2-40B4-BE49-F238E27FC236}">
                <a16:creationId xmlns:a16="http://schemas.microsoft.com/office/drawing/2014/main" id="{9859B460-F865-4537-8F3A-97CBC2ED28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1629269" y="75326"/>
            <a:ext cx="487363" cy="487363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12DF54B8-7FAB-491D-B9FA-6AC978C3C1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04196">
            <a:off x="2769625" y="2201270"/>
            <a:ext cx="295275" cy="295275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53974B63-1280-410B-92B3-C19787D2632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000" y="2956900"/>
            <a:ext cx="326000" cy="326000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13BFCAC6-0032-4C89-AD33-2C8AD6D20B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750" y="4371815"/>
            <a:ext cx="326000" cy="3260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D83CCD6F-7D73-4BAD-A0C8-4048E412A0F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148" y="292404"/>
            <a:ext cx="326000" cy="3260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39E25537-0BF7-4BF6-84F9-2306816A885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945" y="4989235"/>
            <a:ext cx="326000" cy="326000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A4E3A68D-D589-485A-AF99-124718B327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0398">
            <a:off x="2833124" y="1194822"/>
            <a:ext cx="295275" cy="295275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38FAE39-F670-44CD-99BA-C80F5C84B28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000" y="2433890"/>
            <a:ext cx="326000" cy="3260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1E4795C-C6BC-43C4-B5D2-1F0DC951D25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413" y="291018"/>
            <a:ext cx="326000" cy="326000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2847E276-7879-4D82-92C2-E90CC43C56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0003">
            <a:off x="5374282" y="1083814"/>
            <a:ext cx="295275" cy="295275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3CE9F223-9870-492D-8920-686EDCE50FE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631" y="1662365"/>
            <a:ext cx="326000" cy="326000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DAB48090-8854-4EDB-BB7E-2020D6AA267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525" y="4989235"/>
            <a:ext cx="326000" cy="326000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7577C38C-2AC0-45F6-AF9A-75B6410E473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04196">
            <a:off x="6651573" y="1065019"/>
            <a:ext cx="295275" cy="295275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C79C5A25-9112-430F-B95F-EFEA54E9153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631" y="1099250"/>
            <a:ext cx="326000" cy="326000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E1976CA4-01BE-45B1-A8A6-A4549F03B1E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948" y="1057541"/>
            <a:ext cx="326000" cy="326000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7FB0FE32-5103-45FA-9B70-7CDE9BC8035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794" y="4989235"/>
            <a:ext cx="326000" cy="326000"/>
          </a:xfrm>
          <a:prstGeom prst="rect">
            <a:avLst/>
          </a:prstGeom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A249018B-604C-41C9-99E7-3596BE35EBE5}"/>
              </a:ext>
            </a:extLst>
          </p:cNvPr>
          <p:cNvSpPr txBox="1"/>
          <p:nvPr/>
        </p:nvSpPr>
        <p:spPr>
          <a:xfrm>
            <a:off x="10592003" y="291392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Goal</a:t>
            </a:r>
          </a:p>
        </p:txBody>
      </p:sp>
      <p:pic>
        <p:nvPicPr>
          <p:cNvPr id="65" name="図 64">
            <a:extLst>
              <a:ext uri="{FF2B5EF4-FFF2-40B4-BE49-F238E27FC236}">
                <a16:creationId xmlns:a16="http://schemas.microsoft.com/office/drawing/2014/main" id="{F0B5C09C-06B0-4BD3-9CB1-259B84E6A3D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681" y="2480801"/>
            <a:ext cx="1223710" cy="1223710"/>
          </a:xfrm>
          <a:prstGeom prst="rect">
            <a:avLst/>
          </a:prstGeom>
        </p:spPr>
      </p:pic>
      <p:pic>
        <p:nvPicPr>
          <p:cNvPr id="25" name="Chomp">
            <a:hlinkClick r:id="" action="ppaction://media"/>
            <a:extLst>
              <a:ext uri="{FF2B5EF4-FFF2-40B4-BE49-F238E27FC236}">
                <a16:creationId xmlns:a16="http://schemas.microsoft.com/office/drawing/2014/main" id="{C80252B9-D8BF-4851-ADE7-636B703EB461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1629269" y="684212"/>
            <a:ext cx="487363" cy="487363"/>
          </a:xfrm>
          <a:prstGeom prst="rect">
            <a:avLst/>
          </a:prstGeom>
        </p:spPr>
      </p:pic>
      <p:pic>
        <p:nvPicPr>
          <p:cNvPr id="26" name="Chomp">
            <a:hlinkClick r:id="" action="ppaction://media"/>
            <a:extLst>
              <a:ext uri="{FF2B5EF4-FFF2-40B4-BE49-F238E27FC236}">
                <a16:creationId xmlns:a16="http://schemas.microsoft.com/office/drawing/2014/main" id="{14F4B5B4-199D-43EB-820B-EFB94ADA8F1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1629268" y="1220541"/>
            <a:ext cx="487363" cy="487363"/>
          </a:xfrm>
          <a:prstGeom prst="rect">
            <a:avLst/>
          </a:prstGeom>
        </p:spPr>
      </p:pic>
      <p:pic>
        <p:nvPicPr>
          <p:cNvPr id="27" name="Chomp">
            <a:hlinkClick r:id="" action="ppaction://media"/>
            <a:extLst>
              <a:ext uri="{FF2B5EF4-FFF2-40B4-BE49-F238E27FC236}">
                <a16:creationId xmlns:a16="http://schemas.microsoft.com/office/drawing/2014/main" id="{11825A07-229A-42F0-B8E0-B73A420470C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1629268" y="1744683"/>
            <a:ext cx="487363" cy="487363"/>
          </a:xfrm>
          <a:prstGeom prst="rect">
            <a:avLst/>
          </a:prstGeom>
        </p:spPr>
      </p:pic>
      <p:pic>
        <p:nvPicPr>
          <p:cNvPr id="28" name="Chomp">
            <a:hlinkClick r:id="" action="ppaction://media"/>
            <a:extLst>
              <a:ext uri="{FF2B5EF4-FFF2-40B4-BE49-F238E27FC236}">
                <a16:creationId xmlns:a16="http://schemas.microsoft.com/office/drawing/2014/main" id="{70417DC0-F169-424A-9D5C-6A8947B6B4E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1637130" y="2256940"/>
            <a:ext cx="487363" cy="487363"/>
          </a:xfrm>
          <a:prstGeom prst="rect">
            <a:avLst/>
          </a:prstGeom>
        </p:spPr>
      </p:pic>
      <p:pic>
        <p:nvPicPr>
          <p:cNvPr id="30" name="Chomp">
            <a:hlinkClick r:id="" action="ppaction://media"/>
            <a:extLst>
              <a:ext uri="{FF2B5EF4-FFF2-40B4-BE49-F238E27FC236}">
                <a16:creationId xmlns:a16="http://schemas.microsoft.com/office/drawing/2014/main" id="{C70B89CA-4874-4326-A3C6-919ED0B076A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1674474" y="2713218"/>
            <a:ext cx="487363" cy="487363"/>
          </a:xfrm>
          <a:prstGeom prst="rect">
            <a:avLst/>
          </a:prstGeom>
        </p:spPr>
      </p:pic>
      <p:pic>
        <p:nvPicPr>
          <p:cNvPr id="4" name="Dramatic-chipmunk">
            <a:hlinkClick r:id="" action="ppaction://media"/>
            <a:extLst>
              <a:ext uri="{FF2B5EF4-FFF2-40B4-BE49-F238E27FC236}">
                <a16:creationId xmlns:a16="http://schemas.microsoft.com/office/drawing/2014/main" id="{E026842A-73B2-40D7-8238-EFDF8C9AB979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1689014" y="321714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-0.075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783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2.5E-6 0.094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5 0.03564 L -3.75E-6 -0.087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615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59259E-6 L 0.00287 -0.148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55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783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33333E-6 L 0.20625 -0.0131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-67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59259E-6 L 0.2569 -0.0023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9" y="-11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81481E-6 L 0.20469 0.0048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34" y="23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783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0.14766 -0.1134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83" y="-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7 L 0.10261 0.0027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0" y="13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3" dur="783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0.00182 0.1164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581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-0.00091 -0.0835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419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59259E-6 L 0.15833 0.00625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7" dur="783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85185E-6 L 0.00143 -0.1115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5579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22222E-6 L -0.09648 -0.0044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40" y="-69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7.40741E-7 L 0.1013 0.0016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208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10182 0.00648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9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 vol="80000">
                <p:cTn id="1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audio>
              <p:cMediaNode vol="80000">
                <p:cTn id="1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vol="80000">
                <p:cTn id="1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 vol="80000">
                <p:cTn id="1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>
                <p:cTn id="1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03FD23E-D786-429D-AD89-352A0D2EC0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ひし形 14">
            <a:extLst>
              <a:ext uri="{FF2B5EF4-FFF2-40B4-BE49-F238E27FC236}">
                <a16:creationId xmlns:a16="http://schemas.microsoft.com/office/drawing/2014/main" id="{3D45E41B-8E78-48E6-B480-2E875612CEF9}"/>
              </a:ext>
            </a:extLst>
          </p:cNvPr>
          <p:cNvSpPr/>
          <p:nvPr/>
        </p:nvSpPr>
        <p:spPr>
          <a:xfrm>
            <a:off x="9163050" y="4333875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ひし形 16">
            <a:extLst>
              <a:ext uri="{FF2B5EF4-FFF2-40B4-BE49-F238E27FC236}">
                <a16:creationId xmlns:a16="http://schemas.microsoft.com/office/drawing/2014/main" id="{17F0F13D-1623-40B7-B2C5-D96332F00829}"/>
              </a:ext>
            </a:extLst>
          </p:cNvPr>
          <p:cNvSpPr/>
          <p:nvPr/>
        </p:nvSpPr>
        <p:spPr>
          <a:xfrm>
            <a:off x="11172825" y="352425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acman_beginning">
            <a:hlinkClick r:id="" action="ppaction://media"/>
            <a:extLst>
              <a:ext uri="{FF2B5EF4-FFF2-40B4-BE49-F238E27FC236}">
                <a16:creationId xmlns:a16="http://schemas.microsoft.com/office/drawing/2014/main" id="{9859B460-F865-4537-8F3A-97CBC2ED28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629269" y="75326"/>
            <a:ext cx="487363" cy="487363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38FAE39-F670-44CD-99BA-C80F5C84B2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650" y="1008575"/>
            <a:ext cx="326000" cy="326000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7FB0FE32-5103-45FA-9B70-7CDE9BC803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925" y="4970185"/>
            <a:ext cx="326000" cy="326000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0CBF901-9606-43B4-AB3F-9092F5FBEB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40" y="1008575"/>
            <a:ext cx="326000" cy="2963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31BF8CF-D21A-43DF-9FCC-85F94BCE5C5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04196">
            <a:off x="6577011" y="305073"/>
            <a:ext cx="295275" cy="295275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1201B14F-BC7A-4D07-AC7E-BDF40F2029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1799">
            <a:off x="6584898" y="326484"/>
            <a:ext cx="295275" cy="29527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3ABD2469-9424-467D-A837-65288FB86E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892" y="300290"/>
            <a:ext cx="326000" cy="32600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A24EFB12-1F26-47AB-B4CE-788FF5ACB9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65" y="1023400"/>
            <a:ext cx="326000" cy="3260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3F2276C2-7077-4BE7-B578-1B09771030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78" y="3079677"/>
            <a:ext cx="326000" cy="326000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83C36B71-0064-42D1-9D9B-1D0FD8EB26E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2926">
            <a:off x="9114764" y="326484"/>
            <a:ext cx="295275" cy="29527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55FDD2E-F618-43F2-A3B7-BD645DC4F9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825" y="1023400"/>
            <a:ext cx="326000" cy="326000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5C419AE7-A011-4729-8425-673B87B274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875" y="297596"/>
            <a:ext cx="326000" cy="326000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8E575EC3-2015-4956-A3D1-7A4069FBFB4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65" y="1852284"/>
            <a:ext cx="326000" cy="3260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FDACAF4E-027E-402A-9CC7-6931DE955B7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16482">
            <a:off x="11168063" y="364064"/>
            <a:ext cx="295275" cy="295275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96AED90D-C91C-4868-AFA1-1349632DF9D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40" y="311662"/>
            <a:ext cx="326000" cy="3260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561574E6-05E6-4665-9A2C-0FD83611018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925" y="3089497"/>
            <a:ext cx="326000" cy="326000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312AD606-9EB5-4E61-8E4D-23D08CAE64A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232" y="1033220"/>
            <a:ext cx="326000" cy="326000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94351879-9C62-4CFF-8F6B-4B96AAD6CE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88348">
            <a:off x="9092676" y="328545"/>
            <a:ext cx="295275" cy="295275"/>
          </a:xfrm>
          <a:prstGeom prst="rect">
            <a:avLst/>
          </a:prstGeom>
        </p:spPr>
      </p:pic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CCD496B-3E65-480C-BD27-CA30AFB7338C}"/>
              </a:ext>
            </a:extLst>
          </p:cNvPr>
          <p:cNvSpPr txBox="1"/>
          <p:nvPr/>
        </p:nvSpPr>
        <p:spPr>
          <a:xfrm>
            <a:off x="10592003" y="291392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Goal</a:t>
            </a:r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FBA8A154-5702-48C9-BF47-7D1CB84C98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681" y="2480801"/>
            <a:ext cx="1223710" cy="1223710"/>
          </a:xfrm>
          <a:prstGeom prst="rect">
            <a:avLst/>
          </a:prstGeom>
        </p:spPr>
      </p:pic>
      <p:pic>
        <p:nvPicPr>
          <p:cNvPr id="25" name="Chomp">
            <a:hlinkClick r:id="" action="ppaction://media"/>
            <a:extLst>
              <a:ext uri="{FF2B5EF4-FFF2-40B4-BE49-F238E27FC236}">
                <a16:creationId xmlns:a16="http://schemas.microsoft.com/office/drawing/2014/main" id="{C9F77171-6DCB-4948-90F1-E35B3E599902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629269" y="636580"/>
            <a:ext cx="487363" cy="487363"/>
          </a:xfrm>
          <a:prstGeom prst="rect">
            <a:avLst/>
          </a:prstGeom>
        </p:spPr>
      </p:pic>
      <p:pic>
        <p:nvPicPr>
          <p:cNvPr id="29" name="Chomp">
            <a:hlinkClick r:id="" action="ppaction://media"/>
            <a:extLst>
              <a:ext uri="{FF2B5EF4-FFF2-40B4-BE49-F238E27FC236}">
                <a16:creationId xmlns:a16="http://schemas.microsoft.com/office/drawing/2014/main" id="{D1C91402-34D9-4FCD-A9FE-840CBC0062C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625581" y="1196220"/>
            <a:ext cx="487363" cy="487363"/>
          </a:xfrm>
          <a:prstGeom prst="rect">
            <a:avLst/>
          </a:prstGeom>
        </p:spPr>
      </p:pic>
      <p:pic>
        <p:nvPicPr>
          <p:cNvPr id="31" name="Chomp">
            <a:hlinkClick r:id="" action="ppaction://media"/>
            <a:extLst>
              <a:ext uri="{FF2B5EF4-FFF2-40B4-BE49-F238E27FC236}">
                <a16:creationId xmlns:a16="http://schemas.microsoft.com/office/drawing/2014/main" id="{5383AA4C-E4A1-4DED-8377-33E9491A9C49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659054" y="1683583"/>
            <a:ext cx="487363" cy="487363"/>
          </a:xfrm>
          <a:prstGeom prst="rect">
            <a:avLst/>
          </a:prstGeom>
        </p:spPr>
      </p:pic>
      <p:pic>
        <p:nvPicPr>
          <p:cNvPr id="32" name="Chomp">
            <a:hlinkClick r:id="" action="ppaction://media"/>
            <a:extLst>
              <a:ext uri="{FF2B5EF4-FFF2-40B4-BE49-F238E27FC236}">
                <a16:creationId xmlns:a16="http://schemas.microsoft.com/office/drawing/2014/main" id="{B3383E1D-8B65-4D4D-AC6A-08E74921C53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673391" y="2237119"/>
            <a:ext cx="487363" cy="487363"/>
          </a:xfrm>
          <a:prstGeom prst="rect">
            <a:avLst/>
          </a:prstGeom>
        </p:spPr>
      </p:pic>
      <p:pic>
        <p:nvPicPr>
          <p:cNvPr id="33" name="Chomp">
            <a:hlinkClick r:id="" action="ppaction://media"/>
            <a:extLst>
              <a:ext uri="{FF2B5EF4-FFF2-40B4-BE49-F238E27FC236}">
                <a16:creationId xmlns:a16="http://schemas.microsoft.com/office/drawing/2014/main" id="{C1F1C8F8-88EB-4B85-AE59-17DE5B4585E1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689014" y="281110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71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1.48148E-6 L 0.21485 0.001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17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83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96296E-6 L 0.2056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3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0065 -0.1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7 L -0.00156 -0.278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2 0.003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6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783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0.16589 -0.0020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4" y="-11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81481E-6 L -1.25E-6 -0.1879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9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2.96296E-6 L 0.16731 0.0030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783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16836 -0.00532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28" y="6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16589 3.7037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-93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783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7 L -0.20586 0.0020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86" y="324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0 L -0.00052 0.1789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" dur="783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01484 0.10162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" y="5347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1.25E-6 0.274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13796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0.00026 0.29838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4884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44444E-6 L 0.00586 0.224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 vol="80000">
                <p:cTn id="1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 vol="80000">
                <p:cTn id="1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 vol="80000">
                <p:cTn id="1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 vol="80000">
                <p:cTn id="1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ひし形 11">
            <a:extLst>
              <a:ext uri="{FF2B5EF4-FFF2-40B4-BE49-F238E27FC236}">
                <a16:creationId xmlns:a16="http://schemas.microsoft.com/office/drawing/2014/main" id="{88CAC975-EEED-4DED-86FE-3DD6A007CF91}"/>
              </a:ext>
            </a:extLst>
          </p:cNvPr>
          <p:cNvSpPr/>
          <p:nvPr/>
        </p:nvSpPr>
        <p:spPr>
          <a:xfrm>
            <a:off x="9163050" y="4333875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ADEAC-8ECE-42A2-872D-1CE7343B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6B9C344-B312-4A2D-99AE-5BCE4619E8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6" name="コンテンツ プレースホルダー 25">
            <a:extLst>
              <a:ext uri="{FF2B5EF4-FFF2-40B4-BE49-F238E27FC236}">
                <a16:creationId xmlns:a16="http://schemas.microsoft.com/office/drawing/2014/main" id="{BBBDA3F8-35CA-49A4-8C2A-37922F75B9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355" y="1018863"/>
            <a:ext cx="8353290" cy="4694549"/>
          </a:xfr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250220A-2317-459E-AE60-03E4D05B54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681" y="2480801"/>
            <a:ext cx="1223710" cy="122371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FC9D25F-682F-489D-8005-CEBB56EFD4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726" y="3070416"/>
            <a:ext cx="326000" cy="326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17BDA55-6D22-4502-85ED-96B806BFC60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39247">
            <a:off x="9143089" y="1793147"/>
            <a:ext cx="295275" cy="29527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ECA9153-7158-44CC-9DCA-2547B3F70C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436" y="4967207"/>
            <a:ext cx="326000" cy="326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1E782C8-3E8D-475D-BFED-D2603B6FE9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156" y="1073171"/>
            <a:ext cx="326000" cy="326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EDD1537-C3DB-4705-8BF6-3576996F0C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256" y="4967207"/>
            <a:ext cx="326000" cy="326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9A208BF-79F1-4018-9EFE-259402370B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90" y="4967207"/>
            <a:ext cx="326000" cy="326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A1EA3F14-155F-4E3C-A017-B5D7695936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256" y="1144588"/>
            <a:ext cx="326000" cy="277570"/>
          </a:xfrm>
          <a:prstGeom prst="rect">
            <a:avLst/>
          </a:prstGeom>
        </p:spPr>
      </p:pic>
      <p:sp>
        <p:nvSpPr>
          <p:cNvPr id="16" name="ひし形 15">
            <a:extLst>
              <a:ext uri="{FF2B5EF4-FFF2-40B4-BE49-F238E27FC236}">
                <a16:creationId xmlns:a16="http://schemas.microsoft.com/office/drawing/2014/main" id="{2C2351DC-6627-47C8-92BF-120CB7626E1D}"/>
              </a:ext>
            </a:extLst>
          </p:cNvPr>
          <p:cNvSpPr/>
          <p:nvPr/>
        </p:nvSpPr>
        <p:spPr>
          <a:xfrm>
            <a:off x="9147851" y="4344707"/>
            <a:ext cx="285750" cy="32385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395A6B4F-1C96-43EE-8245-F7945EA4B2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04196">
            <a:off x="9158286" y="4367955"/>
            <a:ext cx="295275" cy="29527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999FB76-4630-45E3-A546-09683ABB2A0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5176">
            <a:off x="9171099" y="3089796"/>
            <a:ext cx="295275" cy="2952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B2791899-E9BC-438C-A842-53617300F5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8" y="1120373"/>
            <a:ext cx="326000" cy="32600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9F1BD43-95DA-4E80-B721-C21D3032A3A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038" y="3704511"/>
            <a:ext cx="326000" cy="326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7AC097C-6B8E-4EC9-81D7-54BBBF59F8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126" y="4963885"/>
            <a:ext cx="326000" cy="326000"/>
          </a:xfrm>
          <a:prstGeom prst="rect">
            <a:avLst/>
          </a:prstGeom>
        </p:spPr>
      </p:pic>
      <p:pic>
        <p:nvPicPr>
          <p:cNvPr id="3" name="pacman_AwvgsBv">
            <a:hlinkClick r:id="" action="ppaction://media"/>
            <a:extLst>
              <a:ext uri="{FF2B5EF4-FFF2-40B4-BE49-F238E27FC236}">
                <a16:creationId xmlns:a16="http://schemas.microsoft.com/office/drawing/2014/main" id="{BDB10DEA-3E22-49B4-AE70-F4C78FBEFD2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429709" y="1940784"/>
            <a:ext cx="487363" cy="487363"/>
          </a:xfrm>
          <a:prstGeom prst="rect">
            <a:avLst/>
          </a:prstGeom>
        </p:spPr>
      </p:pic>
      <p:pic>
        <p:nvPicPr>
          <p:cNvPr id="23" name="Chomp">
            <a:hlinkClick r:id="" action="ppaction://media"/>
            <a:extLst>
              <a:ext uri="{FF2B5EF4-FFF2-40B4-BE49-F238E27FC236}">
                <a16:creationId xmlns:a16="http://schemas.microsoft.com/office/drawing/2014/main" id="{A430E71C-1EAF-4E80-9E12-2B2C93F64E0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353800" y="1436267"/>
            <a:ext cx="555987" cy="487363"/>
          </a:xfrm>
          <a:prstGeom prst="rect">
            <a:avLst/>
          </a:prstGeom>
        </p:spPr>
      </p:pic>
      <p:pic>
        <p:nvPicPr>
          <p:cNvPr id="24" name="Chomp">
            <a:hlinkClick r:id="" action="ppaction://media"/>
            <a:extLst>
              <a:ext uri="{FF2B5EF4-FFF2-40B4-BE49-F238E27FC236}">
                <a16:creationId xmlns:a16="http://schemas.microsoft.com/office/drawing/2014/main" id="{3080A8F9-A3C4-41C1-A7FF-F12B4BE11BE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280707" y="1012364"/>
            <a:ext cx="487363" cy="487363"/>
          </a:xfrm>
          <a:prstGeom prst="rect">
            <a:avLst/>
          </a:prstGeom>
        </p:spPr>
      </p:pic>
      <p:pic>
        <p:nvPicPr>
          <p:cNvPr id="25" name="Chomp">
            <a:hlinkClick r:id="" action="ppaction://media"/>
            <a:extLst>
              <a:ext uri="{FF2B5EF4-FFF2-40B4-BE49-F238E27FC236}">
                <a16:creationId xmlns:a16="http://schemas.microsoft.com/office/drawing/2014/main" id="{ACCD6963-E4EC-4505-BD8F-C105F9EE345B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312424" y="553847"/>
            <a:ext cx="487363" cy="487363"/>
          </a:xfrm>
          <a:prstGeom prst="rect">
            <a:avLst/>
          </a:prstGeom>
        </p:spPr>
      </p:pic>
      <p:pic>
        <p:nvPicPr>
          <p:cNvPr id="27" name="Chomp">
            <a:hlinkClick r:id="" action="ppaction://media"/>
            <a:extLst>
              <a:ext uri="{FF2B5EF4-FFF2-40B4-BE49-F238E27FC236}">
                <a16:creationId xmlns:a16="http://schemas.microsoft.com/office/drawing/2014/main" id="{4367789B-C602-49F8-80E0-2F8E6128130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301395" y="185955"/>
            <a:ext cx="487363" cy="487363"/>
          </a:xfrm>
          <a:prstGeom prst="rect">
            <a:avLst/>
          </a:prstGeom>
        </p:spPr>
      </p:pic>
      <p:pic>
        <p:nvPicPr>
          <p:cNvPr id="28" name="pacman_AwvgsBv">
            <a:hlinkClick r:id="" action="ppaction://media"/>
            <a:extLst>
              <a:ext uri="{FF2B5EF4-FFF2-40B4-BE49-F238E27FC236}">
                <a16:creationId xmlns:a16="http://schemas.microsoft.com/office/drawing/2014/main" id="{61E86537-E77D-42EC-A175-AA434375C7D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582109" y="2093184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5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00208 0.368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84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00013 0.276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414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783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10599 0.0060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9" y="30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-0.1082 0.000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33333E-6 L -0.0013 -0.1870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14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0.10807 -3.7037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78" y="152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83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33333E-6 L -0.00039 -0.1937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969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96296E-6 L 0.10612 -0.0009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7.40741E-7 L 0.20599 0.0034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9" y="162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783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3" dur="592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11111E-6 L -0.00065 -0.0925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2" y="-5208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6 L 0.00091 -0.27616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3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1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vol="80000">
                <p:cTn id="1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vol="80000">
                <p:cTn id="1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 vol="80000">
                <p:cTn id="1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vol="80000">
                <p:cTn id="1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4</Words>
  <Application>Microsoft Office PowerPoint</Application>
  <PresentationFormat>ワイド画面</PresentationFormat>
  <Paragraphs>4</Paragraphs>
  <Slides>5</Slides>
  <Notes>0</Notes>
  <HiddenSlides>0</HiddenSlides>
  <MMClips>36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小海小学校教員PC</dc:creator>
  <cp:lastModifiedBy>小海小学校教員PC</cp:lastModifiedBy>
  <cp:revision>51</cp:revision>
  <dcterms:created xsi:type="dcterms:W3CDTF">2021-10-20T00:57:11Z</dcterms:created>
  <dcterms:modified xsi:type="dcterms:W3CDTF">2021-10-22T06:03:25Z</dcterms:modified>
</cp:coreProperties>
</file>