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100" d="100"/>
          <a:sy n="100" d="100"/>
        </p:scale>
        <p:origin x="1038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07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4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73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9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6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9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12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5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72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DF58-0437-4FD7-A3A4-9A40918DFA1A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564-355E-4621-9416-5FBDCDBD25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7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8693AC-06F2-4CED-A2A2-F6527545FA73}"/>
              </a:ext>
            </a:extLst>
          </p:cNvPr>
          <p:cNvSpPr txBox="1"/>
          <p:nvPr/>
        </p:nvSpPr>
        <p:spPr>
          <a:xfrm>
            <a:off x="271164" y="15535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054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5F6BB9AF-B202-4FF6-A28E-376F61D8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68004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02F4DE5-4988-4726-96B0-DBCC0A7EB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472981"/>
            <a:ext cx="965519" cy="140156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8E63DDD-0C21-4E70-9DC6-F60C0C255D40}"/>
              </a:ext>
            </a:extLst>
          </p:cNvPr>
          <p:cNvSpPr txBox="1"/>
          <p:nvPr/>
        </p:nvSpPr>
        <p:spPr>
          <a:xfrm>
            <a:off x="0" y="197540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54FB99-DADF-4F57-B716-3AFAD7A7AB13}"/>
              </a:ext>
            </a:extLst>
          </p:cNvPr>
          <p:cNvSpPr txBox="1"/>
          <p:nvPr/>
        </p:nvSpPr>
        <p:spPr>
          <a:xfrm>
            <a:off x="2555871" y="205791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1F6D46F9-D890-453C-BBF4-9CB19CC06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730481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ED35791-BC4C-48BA-AF64-7452C2E1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523414"/>
            <a:ext cx="965519" cy="1401560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594107-9509-4BA2-89EB-E59CA94676C7}"/>
              </a:ext>
            </a:extLst>
          </p:cNvPr>
          <p:cNvSpPr txBox="1"/>
          <p:nvPr/>
        </p:nvSpPr>
        <p:spPr>
          <a:xfrm>
            <a:off x="2284707" y="202583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88AB79-B358-4EC6-B7DD-7855CA89EC2A}"/>
              </a:ext>
            </a:extLst>
          </p:cNvPr>
          <p:cNvSpPr txBox="1"/>
          <p:nvPr/>
        </p:nvSpPr>
        <p:spPr>
          <a:xfrm>
            <a:off x="4845138" y="198077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E5BAF592-35F0-4FE4-BD5B-B92BA215A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33" y="722767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AF302DD-0111-40D1-9CF4-4178487B6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172" y="515700"/>
            <a:ext cx="965519" cy="140156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C090209-B33D-400B-B7B5-66D880A3FDA1}"/>
              </a:ext>
            </a:extLst>
          </p:cNvPr>
          <p:cNvSpPr txBox="1"/>
          <p:nvPr/>
        </p:nvSpPr>
        <p:spPr>
          <a:xfrm>
            <a:off x="4573974" y="201812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E34462-2096-4653-890E-0116C2C9A2E1}"/>
              </a:ext>
            </a:extLst>
          </p:cNvPr>
          <p:cNvSpPr txBox="1"/>
          <p:nvPr/>
        </p:nvSpPr>
        <p:spPr>
          <a:xfrm>
            <a:off x="271164" y="3437574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7737928-C65F-4181-9F52-F3B4C19A9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3962264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2CC601A-3333-4765-836E-5EA0DB45D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3755197"/>
            <a:ext cx="965519" cy="140156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EE90FB-DC7B-419D-85F2-8F817D92F49F}"/>
              </a:ext>
            </a:extLst>
          </p:cNvPr>
          <p:cNvSpPr txBox="1"/>
          <p:nvPr/>
        </p:nvSpPr>
        <p:spPr>
          <a:xfrm>
            <a:off x="0" y="525762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6880119-4538-47D2-902E-445CD8A82D8B}"/>
              </a:ext>
            </a:extLst>
          </p:cNvPr>
          <p:cNvSpPr txBox="1"/>
          <p:nvPr/>
        </p:nvSpPr>
        <p:spPr>
          <a:xfrm>
            <a:off x="2555871" y="347467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FF000CE-5E15-4A71-93C4-A920C850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399936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1FFB45E-561C-4C1A-8E19-E40564A5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3792299"/>
            <a:ext cx="965519" cy="140156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8B593E6-1EC9-4171-9E25-71244385AD02}"/>
              </a:ext>
            </a:extLst>
          </p:cNvPr>
          <p:cNvSpPr txBox="1"/>
          <p:nvPr/>
        </p:nvSpPr>
        <p:spPr>
          <a:xfrm>
            <a:off x="2284707" y="529472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9C0F845-3A29-4BAD-87F0-D071F1476107}"/>
              </a:ext>
            </a:extLst>
          </p:cNvPr>
          <p:cNvSpPr txBox="1"/>
          <p:nvPr/>
        </p:nvSpPr>
        <p:spPr>
          <a:xfrm>
            <a:off x="4880652" y="351177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CC43A308-CEE1-42AC-9688-77B70CDC9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47" y="403646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E5FD612-EE48-4AAB-BD3E-45234C73C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686" y="3829401"/>
            <a:ext cx="965519" cy="1401560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612F7A3-189C-47FB-A501-42EE84B76FF9}"/>
              </a:ext>
            </a:extLst>
          </p:cNvPr>
          <p:cNvSpPr txBox="1"/>
          <p:nvPr/>
        </p:nvSpPr>
        <p:spPr>
          <a:xfrm>
            <a:off x="4609488" y="533182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5A4625-06B6-4DFC-A854-A90EF0EC7D41}"/>
              </a:ext>
            </a:extLst>
          </p:cNvPr>
          <p:cNvSpPr txBox="1"/>
          <p:nvPr/>
        </p:nvSpPr>
        <p:spPr>
          <a:xfrm>
            <a:off x="273823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099B9CC9-D240-44B7-94DD-6C519BED1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8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B3502750-5B23-4708-84CB-1FBCF4A4A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57" y="7072929"/>
            <a:ext cx="965519" cy="1401560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86824C7-B238-4273-9256-B5D46E25B5C2}"/>
              </a:ext>
            </a:extLst>
          </p:cNvPr>
          <p:cNvSpPr txBox="1"/>
          <p:nvPr/>
        </p:nvSpPr>
        <p:spPr>
          <a:xfrm>
            <a:off x="2659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1C6A2D5-5377-441C-9040-316EDBFB74D6}"/>
              </a:ext>
            </a:extLst>
          </p:cNvPr>
          <p:cNvSpPr txBox="1"/>
          <p:nvPr/>
        </p:nvSpPr>
        <p:spPr>
          <a:xfrm>
            <a:off x="2521325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59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69510D8C-4164-43F7-B40C-0DDC26D76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20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022B8AF-F6BE-44C9-8350-E820EBC89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359" y="7072929"/>
            <a:ext cx="965519" cy="1401560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5C06A86-C06A-47FC-B0B7-1E49EA7E238C}"/>
              </a:ext>
            </a:extLst>
          </p:cNvPr>
          <p:cNvSpPr txBox="1"/>
          <p:nvPr/>
        </p:nvSpPr>
        <p:spPr>
          <a:xfrm>
            <a:off x="2250161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2745828-FD6F-4AD5-82FD-C60738580CEC}"/>
              </a:ext>
            </a:extLst>
          </p:cNvPr>
          <p:cNvSpPr txBox="1"/>
          <p:nvPr/>
        </p:nvSpPr>
        <p:spPr>
          <a:xfrm>
            <a:off x="4872977" y="676374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6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4B45A756-51FE-4E0D-82C0-BE732B506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72" y="728843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3FB35280-222C-4BA7-9178-B0CE00CFB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011" y="7081371"/>
            <a:ext cx="965519" cy="1401560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9EF9C46-9185-4ED1-B82A-5BF0A2E3B9B0}"/>
              </a:ext>
            </a:extLst>
          </p:cNvPr>
          <p:cNvSpPr txBox="1"/>
          <p:nvPr/>
        </p:nvSpPr>
        <p:spPr>
          <a:xfrm>
            <a:off x="4601813" y="858379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1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8693AC-06F2-4CED-A2A2-F6527545FA73}"/>
              </a:ext>
            </a:extLst>
          </p:cNvPr>
          <p:cNvSpPr txBox="1"/>
          <p:nvPr/>
        </p:nvSpPr>
        <p:spPr>
          <a:xfrm>
            <a:off x="271164" y="15535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054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5F6BB9AF-B202-4FF6-A28E-376F61D8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68004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02F4DE5-4988-4726-96B0-DBCC0A7EB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472981"/>
            <a:ext cx="965519" cy="140156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8E63DDD-0C21-4E70-9DC6-F60C0C255D40}"/>
              </a:ext>
            </a:extLst>
          </p:cNvPr>
          <p:cNvSpPr txBox="1"/>
          <p:nvPr/>
        </p:nvSpPr>
        <p:spPr>
          <a:xfrm>
            <a:off x="0" y="197540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54FB99-DADF-4F57-B716-3AFAD7A7AB13}"/>
              </a:ext>
            </a:extLst>
          </p:cNvPr>
          <p:cNvSpPr txBox="1"/>
          <p:nvPr/>
        </p:nvSpPr>
        <p:spPr>
          <a:xfrm>
            <a:off x="2555871" y="205791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1F6D46F9-D890-453C-BBF4-9CB19CC06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730481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ED35791-BC4C-48BA-AF64-7452C2E1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523414"/>
            <a:ext cx="965519" cy="1401560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594107-9509-4BA2-89EB-E59CA94676C7}"/>
              </a:ext>
            </a:extLst>
          </p:cNvPr>
          <p:cNvSpPr txBox="1"/>
          <p:nvPr/>
        </p:nvSpPr>
        <p:spPr>
          <a:xfrm>
            <a:off x="2284707" y="202583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88AB79-B358-4EC6-B7DD-7855CA89EC2A}"/>
              </a:ext>
            </a:extLst>
          </p:cNvPr>
          <p:cNvSpPr txBox="1"/>
          <p:nvPr/>
        </p:nvSpPr>
        <p:spPr>
          <a:xfrm>
            <a:off x="4845138" y="198077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E5BAF592-35F0-4FE4-BD5B-B92BA215A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33" y="722767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AF302DD-0111-40D1-9CF4-4178487B6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172" y="515700"/>
            <a:ext cx="965519" cy="140156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C090209-B33D-400B-B7B5-66D880A3FDA1}"/>
              </a:ext>
            </a:extLst>
          </p:cNvPr>
          <p:cNvSpPr txBox="1"/>
          <p:nvPr/>
        </p:nvSpPr>
        <p:spPr>
          <a:xfrm>
            <a:off x="4573974" y="201812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E34462-2096-4653-890E-0116C2C9A2E1}"/>
              </a:ext>
            </a:extLst>
          </p:cNvPr>
          <p:cNvSpPr txBox="1"/>
          <p:nvPr/>
        </p:nvSpPr>
        <p:spPr>
          <a:xfrm>
            <a:off x="271164" y="3437574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7737928-C65F-4181-9F52-F3B4C19A9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3962264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2CC601A-3333-4765-836E-5EA0DB45D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3755197"/>
            <a:ext cx="965519" cy="140156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EE90FB-DC7B-419D-85F2-8F817D92F49F}"/>
              </a:ext>
            </a:extLst>
          </p:cNvPr>
          <p:cNvSpPr txBox="1"/>
          <p:nvPr/>
        </p:nvSpPr>
        <p:spPr>
          <a:xfrm>
            <a:off x="0" y="525762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6880119-4538-47D2-902E-445CD8A82D8B}"/>
              </a:ext>
            </a:extLst>
          </p:cNvPr>
          <p:cNvSpPr txBox="1"/>
          <p:nvPr/>
        </p:nvSpPr>
        <p:spPr>
          <a:xfrm>
            <a:off x="2555871" y="347467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FF000CE-5E15-4A71-93C4-A920C850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399936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1FFB45E-561C-4C1A-8E19-E40564A5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3792299"/>
            <a:ext cx="965519" cy="140156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8B593E6-1EC9-4171-9E25-71244385AD02}"/>
              </a:ext>
            </a:extLst>
          </p:cNvPr>
          <p:cNvSpPr txBox="1"/>
          <p:nvPr/>
        </p:nvSpPr>
        <p:spPr>
          <a:xfrm>
            <a:off x="2284707" y="529472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9C0F845-3A29-4BAD-87F0-D071F1476107}"/>
              </a:ext>
            </a:extLst>
          </p:cNvPr>
          <p:cNvSpPr txBox="1"/>
          <p:nvPr/>
        </p:nvSpPr>
        <p:spPr>
          <a:xfrm>
            <a:off x="4880652" y="351177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CC43A308-CEE1-42AC-9688-77B70CDC9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47" y="403646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E5FD612-EE48-4AAB-BD3E-45234C73C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686" y="3829401"/>
            <a:ext cx="965519" cy="1401560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612F7A3-189C-47FB-A501-42EE84B76FF9}"/>
              </a:ext>
            </a:extLst>
          </p:cNvPr>
          <p:cNvSpPr txBox="1"/>
          <p:nvPr/>
        </p:nvSpPr>
        <p:spPr>
          <a:xfrm>
            <a:off x="4609488" y="533182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5A4625-06B6-4DFC-A854-A90EF0EC7D41}"/>
              </a:ext>
            </a:extLst>
          </p:cNvPr>
          <p:cNvSpPr txBox="1"/>
          <p:nvPr/>
        </p:nvSpPr>
        <p:spPr>
          <a:xfrm>
            <a:off x="273823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099B9CC9-D240-44B7-94DD-6C519BED1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8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B3502750-5B23-4708-84CB-1FBCF4A4A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57" y="7072929"/>
            <a:ext cx="965519" cy="1401560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86824C7-B238-4273-9256-B5D46E25B5C2}"/>
              </a:ext>
            </a:extLst>
          </p:cNvPr>
          <p:cNvSpPr txBox="1"/>
          <p:nvPr/>
        </p:nvSpPr>
        <p:spPr>
          <a:xfrm>
            <a:off x="2659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1C6A2D5-5377-441C-9040-316EDBFB74D6}"/>
              </a:ext>
            </a:extLst>
          </p:cNvPr>
          <p:cNvSpPr txBox="1"/>
          <p:nvPr/>
        </p:nvSpPr>
        <p:spPr>
          <a:xfrm>
            <a:off x="2521325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59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69510D8C-4164-43F7-B40C-0DDC26D76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20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022B8AF-F6BE-44C9-8350-E820EBC89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359" y="7072929"/>
            <a:ext cx="965519" cy="1401560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5C06A86-C06A-47FC-B0B7-1E49EA7E238C}"/>
              </a:ext>
            </a:extLst>
          </p:cNvPr>
          <p:cNvSpPr txBox="1"/>
          <p:nvPr/>
        </p:nvSpPr>
        <p:spPr>
          <a:xfrm>
            <a:off x="2250161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2745828-FD6F-4AD5-82FD-C60738580CEC}"/>
              </a:ext>
            </a:extLst>
          </p:cNvPr>
          <p:cNvSpPr txBox="1"/>
          <p:nvPr/>
        </p:nvSpPr>
        <p:spPr>
          <a:xfrm>
            <a:off x="4872977" y="676374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6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4B45A756-51FE-4E0D-82C0-BE732B506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72" y="728843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3FB35280-222C-4BA7-9178-B0CE00CFB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011" y="7081371"/>
            <a:ext cx="965519" cy="1401560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9EF9C46-9185-4ED1-B82A-5BF0A2E3B9B0}"/>
              </a:ext>
            </a:extLst>
          </p:cNvPr>
          <p:cNvSpPr txBox="1"/>
          <p:nvPr/>
        </p:nvSpPr>
        <p:spPr>
          <a:xfrm>
            <a:off x="4601813" y="858379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2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8693AC-06F2-4CED-A2A2-F6527545FA73}"/>
              </a:ext>
            </a:extLst>
          </p:cNvPr>
          <p:cNvSpPr txBox="1"/>
          <p:nvPr/>
        </p:nvSpPr>
        <p:spPr>
          <a:xfrm>
            <a:off x="271164" y="15535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054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5F6BB9AF-B202-4FF6-A28E-376F61D8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68004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02F4DE5-4988-4726-96B0-DBCC0A7EB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472981"/>
            <a:ext cx="965519" cy="140156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8E63DDD-0C21-4E70-9DC6-F60C0C255D40}"/>
              </a:ext>
            </a:extLst>
          </p:cNvPr>
          <p:cNvSpPr txBox="1"/>
          <p:nvPr/>
        </p:nvSpPr>
        <p:spPr>
          <a:xfrm>
            <a:off x="0" y="197540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54FB99-DADF-4F57-B716-3AFAD7A7AB13}"/>
              </a:ext>
            </a:extLst>
          </p:cNvPr>
          <p:cNvSpPr txBox="1"/>
          <p:nvPr/>
        </p:nvSpPr>
        <p:spPr>
          <a:xfrm>
            <a:off x="2555871" y="205791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1F6D46F9-D890-453C-BBF4-9CB19CC06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730481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ED35791-BC4C-48BA-AF64-7452C2E1C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523414"/>
            <a:ext cx="965519" cy="1401560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594107-9509-4BA2-89EB-E59CA94676C7}"/>
              </a:ext>
            </a:extLst>
          </p:cNvPr>
          <p:cNvSpPr txBox="1"/>
          <p:nvPr/>
        </p:nvSpPr>
        <p:spPr>
          <a:xfrm>
            <a:off x="2284707" y="202583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88AB79-B358-4EC6-B7DD-7855CA89EC2A}"/>
              </a:ext>
            </a:extLst>
          </p:cNvPr>
          <p:cNvSpPr txBox="1"/>
          <p:nvPr/>
        </p:nvSpPr>
        <p:spPr>
          <a:xfrm>
            <a:off x="4845138" y="198077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E5BAF592-35F0-4FE4-BD5B-B92BA215A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33" y="722767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AF302DD-0111-40D1-9CF4-4178487B6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172" y="515700"/>
            <a:ext cx="965519" cy="140156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C090209-B33D-400B-B7B5-66D880A3FDA1}"/>
              </a:ext>
            </a:extLst>
          </p:cNvPr>
          <p:cNvSpPr txBox="1"/>
          <p:nvPr/>
        </p:nvSpPr>
        <p:spPr>
          <a:xfrm>
            <a:off x="4573974" y="201812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E34462-2096-4653-890E-0116C2C9A2E1}"/>
              </a:ext>
            </a:extLst>
          </p:cNvPr>
          <p:cNvSpPr txBox="1"/>
          <p:nvPr/>
        </p:nvSpPr>
        <p:spPr>
          <a:xfrm>
            <a:off x="271164" y="3437574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7737928-C65F-4181-9F52-F3B4C19A9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9" y="3962264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2CC601A-3333-4765-836E-5EA0DB45D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98" y="3755197"/>
            <a:ext cx="965519" cy="140156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EE90FB-DC7B-419D-85F2-8F817D92F49F}"/>
              </a:ext>
            </a:extLst>
          </p:cNvPr>
          <p:cNvSpPr txBox="1"/>
          <p:nvPr/>
        </p:nvSpPr>
        <p:spPr>
          <a:xfrm>
            <a:off x="0" y="525762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6880119-4538-47D2-902E-445CD8A82D8B}"/>
              </a:ext>
            </a:extLst>
          </p:cNvPr>
          <p:cNvSpPr txBox="1"/>
          <p:nvPr/>
        </p:nvSpPr>
        <p:spPr>
          <a:xfrm>
            <a:off x="2555871" y="347467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FFF000CE-5E15-4A71-93C4-A920C850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66" y="399936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1FFB45E-561C-4C1A-8E19-E40564A5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05" y="3792299"/>
            <a:ext cx="965519" cy="140156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8B593E6-1EC9-4171-9E25-71244385AD02}"/>
              </a:ext>
            </a:extLst>
          </p:cNvPr>
          <p:cNvSpPr txBox="1"/>
          <p:nvPr/>
        </p:nvSpPr>
        <p:spPr>
          <a:xfrm>
            <a:off x="2284707" y="529472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9C0F845-3A29-4BAD-87F0-D071F1476107}"/>
              </a:ext>
            </a:extLst>
          </p:cNvPr>
          <p:cNvSpPr txBox="1"/>
          <p:nvPr/>
        </p:nvSpPr>
        <p:spPr>
          <a:xfrm>
            <a:off x="4880652" y="351177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CC43A308-CEE1-42AC-9688-77B70CDC9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47" y="403646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E5FD612-EE48-4AAB-BD3E-45234C73C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686" y="3829401"/>
            <a:ext cx="965519" cy="1401560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612F7A3-189C-47FB-A501-42EE84B76FF9}"/>
              </a:ext>
            </a:extLst>
          </p:cNvPr>
          <p:cNvSpPr txBox="1"/>
          <p:nvPr/>
        </p:nvSpPr>
        <p:spPr>
          <a:xfrm>
            <a:off x="4609488" y="533182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5A4625-06B6-4DFC-A854-A90EF0EC7D41}"/>
              </a:ext>
            </a:extLst>
          </p:cNvPr>
          <p:cNvSpPr txBox="1"/>
          <p:nvPr/>
        </p:nvSpPr>
        <p:spPr>
          <a:xfrm>
            <a:off x="273823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47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099B9CC9-D240-44B7-94DD-6C519BED1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8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B3502750-5B23-4708-84CB-1FBCF4A4A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57" y="7072929"/>
            <a:ext cx="965519" cy="1401560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86824C7-B238-4273-9256-B5D46E25B5C2}"/>
              </a:ext>
            </a:extLst>
          </p:cNvPr>
          <p:cNvSpPr txBox="1"/>
          <p:nvPr/>
        </p:nvSpPr>
        <p:spPr>
          <a:xfrm>
            <a:off x="2659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1C6A2D5-5377-441C-9040-316EDBFB74D6}"/>
              </a:ext>
            </a:extLst>
          </p:cNvPr>
          <p:cNvSpPr txBox="1"/>
          <p:nvPr/>
        </p:nvSpPr>
        <p:spPr>
          <a:xfrm>
            <a:off x="2521325" y="6755306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59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69510D8C-4164-43F7-B40C-0DDC26D76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20" y="7279996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D022B8AF-F6BE-44C9-8350-E820EBC89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359" y="7072929"/>
            <a:ext cx="965519" cy="1401560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5C06A86-C06A-47FC-B0B7-1E49EA7E238C}"/>
              </a:ext>
            </a:extLst>
          </p:cNvPr>
          <p:cNvSpPr txBox="1"/>
          <p:nvPr/>
        </p:nvSpPr>
        <p:spPr>
          <a:xfrm>
            <a:off x="2250161" y="8575354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2745828-FD6F-4AD5-82FD-C60738580CEC}"/>
              </a:ext>
            </a:extLst>
          </p:cNvPr>
          <p:cNvSpPr txBox="1"/>
          <p:nvPr/>
        </p:nvSpPr>
        <p:spPr>
          <a:xfrm>
            <a:off x="4872977" y="6763748"/>
            <a:ext cx="253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mean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63" name="Picture 6" descr="いろいろな表情の紙に何かを書く会社員のイラスト（女性） | かわいい ...">
            <a:extLst>
              <a:ext uri="{FF2B5EF4-FFF2-40B4-BE49-F238E27FC236}">
                <a16:creationId xmlns:a16="http://schemas.microsoft.com/office/drawing/2014/main" id="{4B45A756-51FE-4E0D-82C0-BE732B506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72" y="7288438"/>
            <a:ext cx="807239" cy="12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3FB35280-222C-4BA7-9178-B0CE00CFB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011" y="7081371"/>
            <a:ext cx="965519" cy="1401560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9EF9C46-9185-4ED1-B82A-5BF0A2E3B9B0}"/>
              </a:ext>
            </a:extLst>
          </p:cNvPr>
          <p:cNvSpPr txBox="1"/>
          <p:nvPr/>
        </p:nvSpPr>
        <p:spPr>
          <a:xfrm>
            <a:off x="4601813" y="8583796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I’m afraid I can’t.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Not now.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I’m sorry.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No, I won’t.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5FA02A-D002-4BD6-B6A6-2A4EFDAF540C}"/>
              </a:ext>
            </a:extLst>
          </p:cNvPr>
          <p:cNvSpPr txBox="1"/>
          <p:nvPr/>
        </p:nvSpPr>
        <p:spPr>
          <a:xfrm>
            <a:off x="296564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A6D27F-34F0-49A8-9A3A-570CF92EF680}"/>
              </a:ext>
            </a:extLst>
          </p:cNvPr>
          <p:cNvSpPr txBox="1"/>
          <p:nvPr/>
        </p:nvSpPr>
        <p:spPr>
          <a:xfrm>
            <a:off x="153698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026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8F33A02-B1E0-4549-8EA7-20E461C7D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3698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かわいいフリー素材集 いらすとや">
            <a:extLst>
              <a:ext uri="{FF2B5EF4-FFF2-40B4-BE49-F238E27FC236}">
                <a16:creationId xmlns:a16="http://schemas.microsoft.com/office/drawing/2014/main" id="{411EC78F-BDCF-4F11-8555-71428A3C1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77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D2CB84-098C-45E2-A84A-94BCF89328B4}"/>
              </a:ext>
            </a:extLst>
          </p:cNvPr>
          <p:cNvSpPr txBox="1"/>
          <p:nvPr/>
        </p:nvSpPr>
        <p:spPr>
          <a:xfrm>
            <a:off x="2604195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EB556E-DDA1-41B9-92C2-279AC350E04A}"/>
              </a:ext>
            </a:extLst>
          </p:cNvPr>
          <p:cNvSpPr txBox="1"/>
          <p:nvPr/>
        </p:nvSpPr>
        <p:spPr>
          <a:xfrm>
            <a:off x="2461329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4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950390DF-6360-4081-BB66-C443091D7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かわいいフリー素材集 いらすとや">
            <a:extLst>
              <a:ext uri="{FF2B5EF4-FFF2-40B4-BE49-F238E27FC236}">
                <a16:creationId xmlns:a16="http://schemas.microsoft.com/office/drawing/2014/main" id="{77587424-B0A9-4770-B1C9-F210405B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CAB84A-37D7-4B74-AEA0-FE0F8AA8CFEE}"/>
              </a:ext>
            </a:extLst>
          </p:cNvPr>
          <p:cNvSpPr txBox="1"/>
          <p:nvPr/>
        </p:nvSpPr>
        <p:spPr>
          <a:xfrm>
            <a:off x="4921351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DFA74E1-476C-4262-B2FF-11B0EF8A7968}"/>
              </a:ext>
            </a:extLst>
          </p:cNvPr>
          <p:cNvSpPr txBox="1"/>
          <p:nvPr/>
        </p:nvSpPr>
        <p:spPr>
          <a:xfrm>
            <a:off x="4778485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8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A5EFB0AF-F544-4887-BC85-311DED630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78485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かわいいフリー素材集 いらすとや">
            <a:extLst>
              <a:ext uri="{FF2B5EF4-FFF2-40B4-BE49-F238E27FC236}">
                <a16:creationId xmlns:a16="http://schemas.microsoft.com/office/drawing/2014/main" id="{1F76C634-7564-4DFF-8CC1-F350C3D0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64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055AB11-FA76-40E8-BE90-1191B9BBBADE}"/>
              </a:ext>
            </a:extLst>
          </p:cNvPr>
          <p:cNvSpPr txBox="1"/>
          <p:nvPr/>
        </p:nvSpPr>
        <p:spPr>
          <a:xfrm>
            <a:off x="300008" y="3427046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553DFB1-7D29-4FD5-8A9A-129525E9752D}"/>
              </a:ext>
            </a:extLst>
          </p:cNvPr>
          <p:cNvSpPr txBox="1"/>
          <p:nvPr/>
        </p:nvSpPr>
        <p:spPr>
          <a:xfrm>
            <a:off x="157142" y="5151057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3D55D2E-FF47-4FF3-9E2A-E6A2E08E4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7142" y="3759306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かわいいフリー素材集 いらすとや">
            <a:extLst>
              <a:ext uri="{FF2B5EF4-FFF2-40B4-BE49-F238E27FC236}">
                <a16:creationId xmlns:a16="http://schemas.microsoft.com/office/drawing/2014/main" id="{7F1B927E-18B5-4FD8-99BB-09C72D33B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21" y="3859840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CC7AB34-E17E-427E-B22A-D33389DEE5E8}"/>
              </a:ext>
            </a:extLst>
          </p:cNvPr>
          <p:cNvSpPr txBox="1"/>
          <p:nvPr/>
        </p:nvSpPr>
        <p:spPr>
          <a:xfrm>
            <a:off x="2548736" y="3438361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E5F78C-0499-4EAA-93FB-88C48BCA401A}"/>
              </a:ext>
            </a:extLst>
          </p:cNvPr>
          <p:cNvSpPr txBox="1"/>
          <p:nvPr/>
        </p:nvSpPr>
        <p:spPr>
          <a:xfrm>
            <a:off x="2405870" y="516237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3F9459A-D3D6-411D-9643-246F95850E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05870" y="3770621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かわいいフリー素材集 いらすとや">
            <a:extLst>
              <a:ext uri="{FF2B5EF4-FFF2-40B4-BE49-F238E27FC236}">
                <a16:creationId xmlns:a16="http://schemas.microsoft.com/office/drawing/2014/main" id="{2A60D6FC-2F9F-4847-9F8E-368A0562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49" y="3871155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487A2AC-1F01-44C2-BB20-5A1ED753C711}"/>
              </a:ext>
            </a:extLst>
          </p:cNvPr>
          <p:cNvSpPr txBox="1"/>
          <p:nvPr/>
        </p:nvSpPr>
        <p:spPr>
          <a:xfrm>
            <a:off x="4881117" y="345914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A099186-DBDF-482A-9B34-8EE6A57BA4B1}"/>
              </a:ext>
            </a:extLst>
          </p:cNvPr>
          <p:cNvSpPr txBox="1"/>
          <p:nvPr/>
        </p:nvSpPr>
        <p:spPr>
          <a:xfrm>
            <a:off x="4738251" y="518315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C5F543B-213D-4DE8-B359-6D6DE3527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38251" y="379140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かわいいフリー素材集 いらすとや">
            <a:extLst>
              <a:ext uri="{FF2B5EF4-FFF2-40B4-BE49-F238E27FC236}">
                <a16:creationId xmlns:a16="http://schemas.microsoft.com/office/drawing/2014/main" id="{3E70B777-9CA5-4DE4-B9C8-6FE2F55D7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30" y="389194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7142853-D97D-41EE-920F-2C03F0C83590}"/>
              </a:ext>
            </a:extLst>
          </p:cNvPr>
          <p:cNvSpPr txBox="1"/>
          <p:nvPr/>
        </p:nvSpPr>
        <p:spPr>
          <a:xfrm>
            <a:off x="305033" y="6711434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74A0B2-A17B-40A7-AA7D-CFB4C7931119}"/>
              </a:ext>
            </a:extLst>
          </p:cNvPr>
          <p:cNvSpPr txBox="1"/>
          <p:nvPr/>
        </p:nvSpPr>
        <p:spPr>
          <a:xfrm>
            <a:off x="162167" y="843544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0A69E307-9553-4720-BF00-E8813735B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62167" y="7043694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かわいいフリー素材集 いらすとや">
            <a:extLst>
              <a:ext uri="{FF2B5EF4-FFF2-40B4-BE49-F238E27FC236}">
                <a16:creationId xmlns:a16="http://schemas.microsoft.com/office/drawing/2014/main" id="{5F7C055C-BC7C-4177-AE35-1635E580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6" y="7144228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57F053C-6B58-4B0F-B74D-9D20CDEC70BB}"/>
              </a:ext>
            </a:extLst>
          </p:cNvPr>
          <p:cNvSpPr txBox="1"/>
          <p:nvPr/>
        </p:nvSpPr>
        <p:spPr>
          <a:xfrm>
            <a:off x="2604195" y="675745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080BC74-94E0-4F7D-AD4B-1EC110F304A5}"/>
              </a:ext>
            </a:extLst>
          </p:cNvPr>
          <p:cNvSpPr txBox="1"/>
          <p:nvPr/>
        </p:nvSpPr>
        <p:spPr>
          <a:xfrm>
            <a:off x="2461329" y="848146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9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3EEAFBCF-F9E3-47DD-91EC-4AE5BEFA4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708971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かわいいフリー素材集 いらすとや">
            <a:extLst>
              <a:ext uri="{FF2B5EF4-FFF2-40B4-BE49-F238E27FC236}">
                <a16:creationId xmlns:a16="http://schemas.microsoft.com/office/drawing/2014/main" id="{8537B186-C608-47C6-B1A9-B2145C79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719025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C2EF861-AA83-443B-ACC9-245CF341A434}"/>
              </a:ext>
            </a:extLst>
          </p:cNvPr>
          <p:cNvSpPr txBox="1"/>
          <p:nvPr/>
        </p:nvSpPr>
        <p:spPr>
          <a:xfrm>
            <a:off x="4904100" y="681194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7AC2885-3438-46F0-BB6E-96610F471EC8}"/>
              </a:ext>
            </a:extLst>
          </p:cNvPr>
          <p:cNvSpPr txBox="1"/>
          <p:nvPr/>
        </p:nvSpPr>
        <p:spPr>
          <a:xfrm>
            <a:off x="4761234" y="853595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E5548B6A-DB0B-4C98-A8E7-E4BF58F37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61234" y="714420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かわいいフリー素材集 いらすとや">
            <a:extLst>
              <a:ext uri="{FF2B5EF4-FFF2-40B4-BE49-F238E27FC236}">
                <a16:creationId xmlns:a16="http://schemas.microsoft.com/office/drawing/2014/main" id="{AF756492-0FAD-4990-8E13-30A121C6A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13" y="724474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37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5FA02A-D002-4BD6-B6A6-2A4EFDAF540C}"/>
              </a:ext>
            </a:extLst>
          </p:cNvPr>
          <p:cNvSpPr txBox="1"/>
          <p:nvPr/>
        </p:nvSpPr>
        <p:spPr>
          <a:xfrm>
            <a:off x="296564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A6D27F-34F0-49A8-9A3A-570CF92EF680}"/>
              </a:ext>
            </a:extLst>
          </p:cNvPr>
          <p:cNvSpPr txBox="1"/>
          <p:nvPr/>
        </p:nvSpPr>
        <p:spPr>
          <a:xfrm>
            <a:off x="153698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026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8F33A02-B1E0-4549-8EA7-20E461C7D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3698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かわいいフリー素材集 いらすとや">
            <a:extLst>
              <a:ext uri="{FF2B5EF4-FFF2-40B4-BE49-F238E27FC236}">
                <a16:creationId xmlns:a16="http://schemas.microsoft.com/office/drawing/2014/main" id="{411EC78F-BDCF-4F11-8555-71428A3C1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77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D2CB84-098C-45E2-A84A-94BCF89328B4}"/>
              </a:ext>
            </a:extLst>
          </p:cNvPr>
          <p:cNvSpPr txBox="1"/>
          <p:nvPr/>
        </p:nvSpPr>
        <p:spPr>
          <a:xfrm>
            <a:off x="2604195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EB556E-DDA1-41B9-92C2-279AC350E04A}"/>
              </a:ext>
            </a:extLst>
          </p:cNvPr>
          <p:cNvSpPr txBox="1"/>
          <p:nvPr/>
        </p:nvSpPr>
        <p:spPr>
          <a:xfrm>
            <a:off x="2461329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4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950390DF-6360-4081-BB66-C443091D7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かわいいフリー素材集 いらすとや">
            <a:extLst>
              <a:ext uri="{FF2B5EF4-FFF2-40B4-BE49-F238E27FC236}">
                <a16:creationId xmlns:a16="http://schemas.microsoft.com/office/drawing/2014/main" id="{77587424-B0A9-4770-B1C9-F210405B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CAB84A-37D7-4B74-AEA0-FE0F8AA8CFEE}"/>
              </a:ext>
            </a:extLst>
          </p:cNvPr>
          <p:cNvSpPr txBox="1"/>
          <p:nvPr/>
        </p:nvSpPr>
        <p:spPr>
          <a:xfrm>
            <a:off x="4921351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DFA74E1-476C-4262-B2FF-11B0EF8A7968}"/>
              </a:ext>
            </a:extLst>
          </p:cNvPr>
          <p:cNvSpPr txBox="1"/>
          <p:nvPr/>
        </p:nvSpPr>
        <p:spPr>
          <a:xfrm>
            <a:off x="4778485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8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A5EFB0AF-F544-4887-BC85-311DED630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78485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かわいいフリー素材集 いらすとや">
            <a:extLst>
              <a:ext uri="{FF2B5EF4-FFF2-40B4-BE49-F238E27FC236}">
                <a16:creationId xmlns:a16="http://schemas.microsoft.com/office/drawing/2014/main" id="{1F76C634-7564-4DFF-8CC1-F350C3D0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64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055AB11-FA76-40E8-BE90-1191B9BBBADE}"/>
              </a:ext>
            </a:extLst>
          </p:cNvPr>
          <p:cNvSpPr txBox="1"/>
          <p:nvPr/>
        </p:nvSpPr>
        <p:spPr>
          <a:xfrm>
            <a:off x="300008" y="3427046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553DFB1-7D29-4FD5-8A9A-129525E9752D}"/>
              </a:ext>
            </a:extLst>
          </p:cNvPr>
          <p:cNvSpPr txBox="1"/>
          <p:nvPr/>
        </p:nvSpPr>
        <p:spPr>
          <a:xfrm>
            <a:off x="157142" y="5151057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3D55D2E-FF47-4FF3-9E2A-E6A2E08E4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7142" y="3759306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かわいいフリー素材集 いらすとや">
            <a:extLst>
              <a:ext uri="{FF2B5EF4-FFF2-40B4-BE49-F238E27FC236}">
                <a16:creationId xmlns:a16="http://schemas.microsoft.com/office/drawing/2014/main" id="{7F1B927E-18B5-4FD8-99BB-09C72D33B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21" y="3859840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CC7AB34-E17E-427E-B22A-D33389DEE5E8}"/>
              </a:ext>
            </a:extLst>
          </p:cNvPr>
          <p:cNvSpPr txBox="1"/>
          <p:nvPr/>
        </p:nvSpPr>
        <p:spPr>
          <a:xfrm>
            <a:off x="2548736" y="3438361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E5F78C-0499-4EAA-93FB-88C48BCA401A}"/>
              </a:ext>
            </a:extLst>
          </p:cNvPr>
          <p:cNvSpPr txBox="1"/>
          <p:nvPr/>
        </p:nvSpPr>
        <p:spPr>
          <a:xfrm>
            <a:off x="2405870" y="516237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3F9459A-D3D6-411D-9643-246F95850E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05870" y="3770621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かわいいフリー素材集 いらすとや">
            <a:extLst>
              <a:ext uri="{FF2B5EF4-FFF2-40B4-BE49-F238E27FC236}">
                <a16:creationId xmlns:a16="http://schemas.microsoft.com/office/drawing/2014/main" id="{2A60D6FC-2F9F-4847-9F8E-368A0562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49" y="3871155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487A2AC-1F01-44C2-BB20-5A1ED753C711}"/>
              </a:ext>
            </a:extLst>
          </p:cNvPr>
          <p:cNvSpPr txBox="1"/>
          <p:nvPr/>
        </p:nvSpPr>
        <p:spPr>
          <a:xfrm>
            <a:off x="4881117" y="345914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A099186-DBDF-482A-9B34-8EE6A57BA4B1}"/>
              </a:ext>
            </a:extLst>
          </p:cNvPr>
          <p:cNvSpPr txBox="1"/>
          <p:nvPr/>
        </p:nvSpPr>
        <p:spPr>
          <a:xfrm>
            <a:off x="4738251" y="518315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C5F543B-213D-4DE8-B359-6D6DE3527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38251" y="379140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かわいいフリー素材集 いらすとや">
            <a:extLst>
              <a:ext uri="{FF2B5EF4-FFF2-40B4-BE49-F238E27FC236}">
                <a16:creationId xmlns:a16="http://schemas.microsoft.com/office/drawing/2014/main" id="{3E70B777-9CA5-4DE4-B9C8-6FE2F55D7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30" y="389194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7142853-D97D-41EE-920F-2C03F0C83590}"/>
              </a:ext>
            </a:extLst>
          </p:cNvPr>
          <p:cNvSpPr txBox="1"/>
          <p:nvPr/>
        </p:nvSpPr>
        <p:spPr>
          <a:xfrm>
            <a:off x="305033" y="6711434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74A0B2-A17B-40A7-AA7D-CFB4C7931119}"/>
              </a:ext>
            </a:extLst>
          </p:cNvPr>
          <p:cNvSpPr txBox="1"/>
          <p:nvPr/>
        </p:nvSpPr>
        <p:spPr>
          <a:xfrm>
            <a:off x="162167" y="843544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0A69E307-9553-4720-BF00-E8813735B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62167" y="7043694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かわいいフリー素材集 いらすとや">
            <a:extLst>
              <a:ext uri="{FF2B5EF4-FFF2-40B4-BE49-F238E27FC236}">
                <a16:creationId xmlns:a16="http://schemas.microsoft.com/office/drawing/2014/main" id="{5F7C055C-BC7C-4177-AE35-1635E580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6" y="7144228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57F053C-6B58-4B0F-B74D-9D20CDEC70BB}"/>
              </a:ext>
            </a:extLst>
          </p:cNvPr>
          <p:cNvSpPr txBox="1"/>
          <p:nvPr/>
        </p:nvSpPr>
        <p:spPr>
          <a:xfrm>
            <a:off x="2604195" y="675745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080BC74-94E0-4F7D-AD4B-1EC110F304A5}"/>
              </a:ext>
            </a:extLst>
          </p:cNvPr>
          <p:cNvSpPr txBox="1"/>
          <p:nvPr/>
        </p:nvSpPr>
        <p:spPr>
          <a:xfrm>
            <a:off x="2461329" y="848146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9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3EEAFBCF-F9E3-47DD-91EC-4AE5BEFA4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708971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かわいいフリー素材集 いらすとや">
            <a:extLst>
              <a:ext uri="{FF2B5EF4-FFF2-40B4-BE49-F238E27FC236}">
                <a16:creationId xmlns:a16="http://schemas.microsoft.com/office/drawing/2014/main" id="{8537B186-C608-47C6-B1A9-B2145C79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719025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C2EF861-AA83-443B-ACC9-245CF341A434}"/>
              </a:ext>
            </a:extLst>
          </p:cNvPr>
          <p:cNvSpPr txBox="1"/>
          <p:nvPr/>
        </p:nvSpPr>
        <p:spPr>
          <a:xfrm>
            <a:off x="4904100" y="681194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7AC2885-3438-46F0-BB6E-96610F471EC8}"/>
              </a:ext>
            </a:extLst>
          </p:cNvPr>
          <p:cNvSpPr txBox="1"/>
          <p:nvPr/>
        </p:nvSpPr>
        <p:spPr>
          <a:xfrm>
            <a:off x="4761234" y="853595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E5548B6A-DB0B-4C98-A8E7-E4BF58F37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61234" y="714420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かわいいフリー素材集 いらすとや">
            <a:extLst>
              <a:ext uri="{FF2B5EF4-FFF2-40B4-BE49-F238E27FC236}">
                <a16:creationId xmlns:a16="http://schemas.microsoft.com/office/drawing/2014/main" id="{AF756492-0FAD-4990-8E13-30A121C6A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13" y="724474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2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9C3DCB-F842-4E44-897F-994CA8561B41}"/>
              </a:ext>
            </a:extLst>
          </p:cNvPr>
          <p:cNvCxnSpPr/>
          <p:nvPr/>
        </p:nvCxnSpPr>
        <p:spPr>
          <a:xfrm>
            <a:off x="222885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6C3DCBF-7B57-4404-ABEF-D5578337B3D3}"/>
              </a:ext>
            </a:extLst>
          </p:cNvPr>
          <p:cNvCxnSpPr/>
          <p:nvPr/>
        </p:nvCxnSpPr>
        <p:spPr>
          <a:xfrm>
            <a:off x="4533900" y="0"/>
            <a:ext cx="0" cy="990600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4307F0E-05A1-444A-AC31-E0E0DB34EB26}"/>
              </a:ext>
            </a:extLst>
          </p:cNvPr>
          <p:cNvCxnSpPr>
            <a:cxnSpLocks/>
          </p:cNvCxnSpPr>
          <p:nvPr/>
        </p:nvCxnSpPr>
        <p:spPr>
          <a:xfrm flipH="1">
            <a:off x="0" y="32766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F937267-C9ED-4FDF-B3FF-8EF52E860EB3}"/>
              </a:ext>
            </a:extLst>
          </p:cNvPr>
          <p:cNvCxnSpPr>
            <a:cxnSpLocks/>
          </p:cNvCxnSpPr>
          <p:nvPr/>
        </p:nvCxnSpPr>
        <p:spPr>
          <a:xfrm flipH="1">
            <a:off x="0" y="6629400"/>
            <a:ext cx="6858000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5FA02A-D002-4BD6-B6A6-2A4EFDAF540C}"/>
              </a:ext>
            </a:extLst>
          </p:cNvPr>
          <p:cNvSpPr txBox="1"/>
          <p:nvPr/>
        </p:nvSpPr>
        <p:spPr>
          <a:xfrm>
            <a:off x="296564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A6D27F-34F0-49A8-9A3A-570CF92EF680}"/>
              </a:ext>
            </a:extLst>
          </p:cNvPr>
          <p:cNvSpPr txBox="1"/>
          <p:nvPr/>
        </p:nvSpPr>
        <p:spPr>
          <a:xfrm>
            <a:off x="153698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026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8F33A02-B1E0-4549-8EA7-20E461C7D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3698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かわいいフリー素材集 いらすとや">
            <a:extLst>
              <a:ext uri="{FF2B5EF4-FFF2-40B4-BE49-F238E27FC236}">
                <a16:creationId xmlns:a16="http://schemas.microsoft.com/office/drawing/2014/main" id="{411EC78F-BDCF-4F11-8555-71428A3C1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77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D2CB84-098C-45E2-A84A-94BCF89328B4}"/>
              </a:ext>
            </a:extLst>
          </p:cNvPr>
          <p:cNvSpPr txBox="1"/>
          <p:nvPr/>
        </p:nvSpPr>
        <p:spPr>
          <a:xfrm>
            <a:off x="2604195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EB556E-DDA1-41B9-92C2-279AC350E04A}"/>
              </a:ext>
            </a:extLst>
          </p:cNvPr>
          <p:cNvSpPr txBox="1"/>
          <p:nvPr/>
        </p:nvSpPr>
        <p:spPr>
          <a:xfrm>
            <a:off x="2461329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4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950390DF-6360-4081-BB66-C443091D7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かわいいフリー素材集 いらすとや">
            <a:extLst>
              <a:ext uri="{FF2B5EF4-FFF2-40B4-BE49-F238E27FC236}">
                <a16:creationId xmlns:a16="http://schemas.microsoft.com/office/drawing/2014/main" id="{77587424-B0A9-4770-B1C9-F210405B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CAB84A-37D7-4B74-AEA0-FE0F8AA8CFEE}"/>
              </a:ext>
            </a:extLst>
          </p:cNvPr>
          <p:cNvSpPr txBox="1"/>
          <p:nvPr/>
        </p:nvSpPr>
        <p:spPr>
          <a:xfrm>
            <a:off x="4921351" y="19770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DFA74E1-476C-4262-B2FF-11B0EF8A7968}"/>
              </a:ext>
            </a:extLst>
          </p:cNvPr>
          <p:cNvSpPr txBox="1"/>
          <p:nvPr/>
        </p:nvSpPr>
        <p:spPr>
          <a:xfrm>
            <a:off x="4778485" y="192171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18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A5EFB0AF-F544-4887-BC85-311DED630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78485" y="52996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かわいいフリー素材集 いらすとや">
            <a:extLst>
              <a:ext uri="{FF2B5EF4-FFF2-40B4-BE49-F238E27FC236}">
                <a16:creationId xmlns:a16="http://schemas.microsoft.com/office/drawing/2014/main" id="{1F76C634-7564-4DFF-8CC1-F350C3D0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64" y="63050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055AB11-FA76-40E8-BE90-1191B9BBBADE}"/>
              </a:ext>
            </a:extLst>
          </p:cNvPr>
          <p:cNvSpPr txBox="1"/>
          <p:nvPr/>
        </p:nvSpPr>
        <p:spPr>
          <a:xfrm>
            <a:off x="300008" y="3427046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553DFB1-7D29-4FD5-8A9A-129525E9752D}"/>
              </a:ext>
            </a:extLst>
          </p:cNvPr>
          <p:cNvSpPr txBox="1"/>
          <p:nvPr/>
        </p:nvSpPr>
        <p:spPr>
          <a:xfrm>
            <a:off x="157142" y="5151057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3D55D2E-FF47-4FF3-9E2A-E6A2E08E4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57142" y="3759306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かわいいフリー素材集 いらすとや">
            <a:extLst>
              <a:ext uri="{FF2B5EF4-FFF2-40B4-BE49-F238E27FC236}">
                <a16:creationId xmlns:a16="http://schemas.microsoft.com/office/drawing/2014/main" id="{7F1B927E-18B5-4FD8-99BB-09C72D33B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21" y="3859840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CC7AB34-E17E-427E-B22A-D33389DEE5E8}"/>
              </a:ext>
            </a:extLst>
          </p:cNvPr>
          <p:cNvSpPr txBox="1"/>
          <p:nvPr/>
        </p:nvSpPr>
        <p:spPr>
          <a:xfrm>
            <a:off x="2548736" y="3438361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E5F78C-0499-4EAA-93FB-88C48BCA401A}"/>
              </a:ext>
            </a:extLst>
          </p:cNvPr>
          <p:cNvSpPr txBox="1"/>
          <p:nvPr/>
        </p:nvSpPr>
        <p:spPr>
          <a:xfrm>
            <a:off x="2405870" y="5162372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27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73F9459A-D3D6-411D-9643-246F95850E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05870" y="3770621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かわいいフリー素材集 いらすとや">
            <a:extLst>
              <a:ext uri="{FF2B5EF4-FFF2-40B4-BE49-F238E27FC236}">
                <a16:creationId xmlns:a16="http://schemas.microsoft.com/office/drawing/2014/main" id="{2A60D6FC-2F9F-4847-9F8E-368A05622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49" y="3871155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487A2AC-1F01-44C2-BB20-5A1ED753C711}"/>
              </a:ext>
            </a:extLst>
          </p:cNvPr>
          <p:cNvSpPr txBox="1"/>
          <p:nvPr/>
        </p:nvSpPr>
        <p:spPr>
          <a:xfrm>
            <a:off x="4881117" y="3459148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A099186-DBDF-482A-9B34-8EE6A57BA4B1}"/>
              </a:ext>
            </a:extLst>
          </p:cNvPr>
          <p:cNvSpPr txBox="1"/>
          <p:nvPr/>
        </p:nvSpPr>
        <p:spPr>
          <a:xfrm>
            <a:off x="4738251" y="5183159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1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6C5F543B-213D-4DE8-B359-6D6DE3527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38251" y="3791408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かわいいフリー素材集 いらすとや">
            <a:extLst>
              <a:ext uri="{FF2B5EF4-FFF2-40B4-BE49-F238E27FC236}">
                <a16:creationId xmlns:a16="http://schemas.microsoft.com/office/drawing/2014/main" id="{3E70B777-9CA5-4DE4-B9C8-6FE2F55D7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30" y="3891942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7142853-D97D-41EE-920F-2C03F0C83590}"/>
              </a:ext>
            </a:extLst>
          </p:cNvPr>
          <p:cNvSpPr txBox="1"/>
          <p:nvPr/>
        </p:nvSpPr>
        <p:spPr>
          <a:xfrm>
            <a:off x="305033" y="6711434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74A0B2-A17B-40A7-AA7D-CFB4C7931119}"/>
              </a:ext>
            </a:extLst>
          </p:cNvPr>
          <p:cNvSpPr txBox="1"/>
          <p:nvPr/>
        </p:nvSpPr>
        <p:spPr>
          <a:xfrm>
            <a:off x="162167" y="8435445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5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0A69E307-9553-4720-BF00-E8813735B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162167" y="7043694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かわいいフリー素材集 いらすとや">
            <a:extLst>
              <a:ext uri="{FF2B5EF4-FFF2-40B4-BE49-F238E27FC236}">
                <a16:creationId xmlns:a16="http://schemas.microsoft.com/office/drawing/2014/main" id="{5F7C055C-BC7C-4177-AE35-1635E580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6" y="7144228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57F053C-6B58-4B0F-B74D-9D20CDEC70BB}"/>
              </a:ext>
            </a:extLst>
          </p:cNvPr>
          <p:cNvSpPr txBox="1"/>
          <p:nvPr/>
        </p:nvSpPr>
        <p:spPr>
          <a:xfrm>
            <a:off x="2604195" y="675745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080BC74-94E0-4F7D-AD4B-1EC110F304A5}"/>
              </a:ext>
            </a:extLst>
          </p:cNvPr>
          <p:cNvSpPr txBox="1"/>
          <p:nvPr/>
        </p:nvSpPr>
        <p:spPr>
          <a:xfrm>
            <a:off x="2461329" y="848146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39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3EEAFBCF-F9E3-47DD-91EC-4AE5BEFA4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2461329" y="708971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かわいいフリー素材集 いらすとや">
            <a:extLst>
              <a:ext uri="{FF2B5EF4-FFF2-40B4-BE49-F238E27FC236}">
                <a16:creationId xmlns:a16="http://schemas.microsoft.com/office/drawing/2014/main" id="{8537B186-C608-47C6-B1A9-B2145C79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08" y="719025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C2EF861-AA83-443B-ACC9-245CF341A434}"/>
              </a:ext>
            </a:extLst>
          </p:cNvPr>
          <p:cNvSpPr txBox="1"/>
          <p:nvPr/>
        </p:nvSpPr>
        <p:spPr>
          <a:xfrm>
            <a:off x="4904100" y="6811947"/>
            <a:ext cx="163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latin typeface="HandwritingWeCan Light" panose="020F0300000000000000" pitchFamily="34" charset="0"/>
              </a:rPr>
              <a:t>nice teacher</a:t>
            </a:r>
            <a:endParaRPr kumimoji="1" lang="ja-JP" altLang="en-US" b="1" u="sng" dirty="0">
              <a:latin typeface="HandwritingWeCan Light" panose="020F0300000000000000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7AC2885-3438-46F0-BB6E-96610F471EC8}"/>
              </a:ext>
            </a:extLst>
          </p:cNvPr>
          <p:cNvSpPr txBox="1"/>
          <p:nvPr/>
        </p:nvSpPr>
        <p:spPr>
          <a:xfrm>
            <a:off x="4761234" y="8535958"/>
            <a:ext cx="259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of course.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Okay, sure.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No problem.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en-US" altLang="ja-JP" dirty="0">
                <a:latin typeface="HandwritingWeCan Light" panose="020F0300000000000000" pitchFamily="34" charset="0"/>
              </a:rPr>
              <a:t>Yes, I can.</a:t>
            </a:r>
            <a:endParaRPr kumimoji="1" lang="ja-JP" altLang="en-US" dirty="0">
              <a:latin typeface="HandwritingWeCan Light" panose="020F0300000000000000" pitchFamily="34" charset="0"/>
            </a:endParaRPr>
          </a:p>
        </p:txBody>
      </p:sp>
      <p:pic>
        <p:nvPicPr>
          <p:cNvPr id="43" name="Picture 2" descr="先生に恋する生徒のイラスト（男子） | かわいいフリー素材集 いらすとや">
            <a:extLst>
              <a:ext uri="{FF2B5EF4-FFF2-40B4-BE49-F238E27FC236}">
                <a16:creationId xmlns:a16="http://schemas.microsoft.com/office/drawing/2014/main" id="{E5548B6A-DB0B-4C98-A8E7-E4BF58F37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1" b="38185"/>
          <a:stretch/>
        </p:blipFill>
        <p:spPr bwMode="auto">
          <a:xfrm>
            <a:off x="4761234" y="7144207"/>
            <a:ext cx="93396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かわいいフリー素材集 いらすとや">
            <a:extLst>
              <a:ext uri="{FF2B5EF4-FFF2-40B4-BE49-F238E27FC236}">
                <a16:creationId xmlns:a16="http://schemas.microsoft.com/office/drawing/2014/main" id="{AF756492-0FAD-4990-8E13-30A121C6A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13" y="7244741"/>
            <a:ext cx="1059491" cy="1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09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1053</Words>
  <Application>Microsoft Office PowerPoint</Application>
  <PresentationFormat>A4 210 x 297 mm</PresentationFormat>
  <Paragraphs>270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HandwritingWeCan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1</cp:revision>
  <cp:lastPrinted>2024-01-11T07:30:02Z</cp:lastPrinted>
  <dcterms:created xsi:type="dcterms:W3CDTF">2024-01-11T07:07:53Z</dcterms:created>
  <dcterms:modified xsi:type="dcterms:W3CDTF">2024-01-11T07:31:38Z</dcterms:modified>
</cp:coreProperties>
</file>