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6" r:id="rId3"/>
    <p:sldId id="257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D9D89B5-C267-4616-BF15-1665480D16CC}" v="8" dt="2023-07-14T08:29:26.27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3" autoAdjust="0"/>
    <p:restoredTop sz="94660"/>
  </p:normalViewPr>
  <p:slideViewPr>
    <p:cSldViewPr snapToGrid="0">
      <p:cViewPr varScale="1">
        <p:scale>
          <a:sx n="74" d="100"/>
          <a:sy n="74" d="100"/>
        </p:scale>
        <p:origin x="5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ＡＬＴ　神陵台小(神陵台小学校)" userId="d6a0a41a-2081-4387-89ff-94792e28bf2d" providerId="ADAL" clId="{3D9D89B5-C267-4616-BF15-1665480D16CC}"/>
    <pc:docChg chg="custSel modSld">
      <pc:chgData name="ＡＬＴ　神陵台小(神陵台小学校)" userId="d6a0a41a-2081-4387-89ff-94792e28bf2d" providerId="ADAL" clId="{3D9D89B5-C267-4616-BF15-1665480D16CC}" dt="2023-07-14T08:29:26.266" v="13" actId="14100"/>
      <pc:docMkLst>
        <pc:docMk/>
      </pc:docMkLst>
      <pc:sldChg chg="delSp modSp mod delAnim modAnim">
        <pc:chgData name="ＡＬＴ　神陵台小(神陵台小学校)" userId="d6a0a41a-2081-4387-89ff-94792e28bf2d" providerId="ADAL" clId="{3D9D89B5-C267-4616-BF15-1665480D16CC}" dt="2023-07-14T08:29:26.266" v="13" actId="14100"/>
        <pc:sldMkLst>
          <pc:docMk/>
          <pc:sldMk cId="3892469170" sldId="257"/>
        </pc:sldMkLst>
        <pc:spChg chg="mod">
          <ac:chgData name="ＡＬＴ　神陵台小(神陵台小学校)" userId="d6a0a41a-2081-4387-89ff-94792e28bf2d" providerId="ADAL" clId="{3D9D89B5-C267-4616-BF15-1665480D16CC}" dt="2023-07-14T08:29:24.203" v="12" actId="1076"/>
          <ac:spMkLst>
            <pc:docMk/>
            <pc:sldMk cId="3892469170" sldId="257"/>
            <ac:spMk id="3" creationId="{84EEEB45-2542-4E43-9EB1-8041BF1B51F3}"/>
          </ac:spMkLst>
        </pc:spChg>
        <pc:spChg chg="mod">
          <ac:chgData name="ＡＬＴ　神陵台小(神陵台小学校)" userId="d6a0a41a-2081-4387-89ff-94792e28bf2d" providerId="ADAL" clId="{3D9D89B5-C267-4616-BF15-1665480D16CC}" dt="2023-07-14T08:29:17.906" v="8" actId="1076"/>
          <ac:spMkLst>
            <pc:docMk/>
            <pc:sldMk cId="3892469170" sldId="257"/>
            <ac:spMk id="8" creationId="{2B88F2CF-3358-4CA3-9DEC-352F9F1E70E4}"/>
          </ac:spMkLst>
        </pc:spChg>
        <pc:spChg chg="del mod">
          <ac:chgData name="ＡＬＴ　神陵台小(神陵台小学校)" userId="d6a0a41a-2081-4387-89ff-94792e28bf2d" providerId="ADAL" clId="{3D9D89B5-C267-4616-BF15-1665480D16CC}" dt="2023-07-14T08:29:03.947" v="1" actId="478"/>
          <ac:spMkLst>
            <pc:docMk/>
            <pc:sldMk cId="3892469170" sldId="257"/>
            <ac:spMk id="10" creationId="{74AE1FF9-015B-43A3-8141-E71E969E38F9}"/>
          </ac:spMkLst>
        </pc:spChg>
        <pc:picChg chg="mod">
          <ac:chgData name="ＡＬＴ　神陵台小(神陵台小学校)" userId="d6a0a41a-2081-4387-89ff-94792e28bf2d" providerId="ADAL" clId="{3D9D89B5-C267-4616-BF15-1665480D16CC}" dt="2023-07-14T08:29:26.266" v="13" actId="14100"/>
          <ac:picMkLst>
            <pc:docMk/>
            <pc:sldMk cId="3892469170" sldId="257"/>
            <ac:picMk id="1026" creationId="{F7FD775C-20EE-471C-AA41-8046CCF424D8}"/>
          </ac:picMkLst>
        </pc:picChg>
        <pc:picChg chg="mod">
          <ac:chgData name="ＡＬＴ　神陵台小(神陵台小学校)" userId="d6a0a41a-2081-4387-89ff-94792e28bf2d" providerId="ADAL" clId="{3D9D89B5-C267-4616-BF15-1665480D16CC}" dt="2023-07-14T08:29:18.883" v="9" actId="1076"/>
          <ac:picMkLst>
            <pc:docMk/>
            <pc:sldMk cId="3892469170" sldId="257"/>
            <ac:picMk id="1028" creationId="{B4DB1625-1E3A-4408-8936-8F727B69362A}"/>
          </ac:picMkLst>
        </pc:picChg>
        <pc:picChg chg="del">
          <ac:chgData name="ＡＬＴ　神陵台小(神陵台小学校)" userId="d6a0a41a-2081-4387-89ff-94792e28bf2d" providerId="ADAL" clId="{3D9D89B5-C267-4616-BF15-1665480D16CC}" dt="2023-07-14T08:29:04.419" v="2" actId="478"/>
          <ac:picMkLst>
            <pc:docMk/>
            <pc:sldMk cId="3892469170" sldId="257"/>
            <ac:picMk id="1030" creationId="{1C19B645-B726-41CA-ABC7-A9F1CF5B450F}"/>
          </ac:picMkLst>
        </pc:picChg>
      </pc:sldChg>
    </pc:docChg>
  </pc:docChgLst>
  <pc:docChgLst>
    <pc:chgData name="ＡＬＴ　神陵台小(神陵台小学校)" userId="d6a0a41a-2081-4387-89ff-94792e28bf2d" providerId="ADAL" clId="{E6D62272-DA1E-4D48-ADB5-CC5D8F05F0AC}"/>
    <pc:docChg chg="undo custSel addSld delSld modSld sldOrd">
      <pc:chgData name="ＡＬＴ　神陵台小(神陵台小学校)" userId="d6a0a41a-2081-4387-89ff-94792e28bf2d" providerId="ADAL" clId="{E6D62272-DA1E-4D48-ADB5-CC5D8F05F0AC}" dt="2022-09-26T02:19:36.887" v="1812"/>
      <pc:docMkLst>
        <pc:docMk/>
      </pc:docMkLst>
      <pc:sldChg chg="addSp modSp mod modAnim">
        <pc:chgData name="ＡＬＴ　神陵台小(神陵台小学校)" userId="d6a0a41a-2081-4387-89ff-94792e28bf2d" providerId="ADAL" clId="{E6D62272-DA1E-4D48-ADB5-CC5D8F05F0AC}" dt="2022-09-21T06:22:31.286" v="1803" actId="20577"/>
        <pc:sldMkLst>
          <pc:docMk/>
          <pc:sldMk cId="344755839" sldId="256"/>
        </pc:sldMkLst>
        <pc:spChg chg="add mod">
          <ac:chgData name="ＡＬＴ　神陵台小(神陵台小学校)" userId="d6a0a41a-2081-4387-89ff-94792e28bf2d" providerId="ADAL" clId="{E6D62272-DA1E-4D48-ADB5-CC5D8F05F0AC}" dt="2022-09-21T06:22:27.485" v="1798" actId="20577"/>
          <ac:spMkLst>
            <pc:docMk/>
            <pc:sldMk cId="344755839" sldId="256"/>
            <ac:spMk id="2" creationId="{D14ED5A9-4781-422E-8584-2C6F67AB5875}"/>
          </ac:spMkLst>
        </pc:spChg>
        <pc:spChg chg="add mod">
          <ac:chgData name="ＡＬＴ　神陵台小(神陵台小学校)" userId="d6a0a41a-2081-4387-89ff-94792e28bf2d" providerId="ADAL" clId="{E6D62272-DA1E-4D48-ADB5-CC5D8F05F0AC}" dt="2022-09-12T00:24:56.218" v="457" actId="1076"/>
          <ac:spMkLst>
            <pc:docMk/>
            <pc:sldMk cId="344755839" sldId="256"/>
            <ac:spMk id="4" creationId="{AA0AC6AC-0BE0-4B9D-AA26-CFB2A1089918}"/>
          </ac:spMkLst>
        </pc:spChg>
        <pc:spChg chg="add mod">
          <ac:chgData name="ＡＬＴ　神陵台小(神陵台小学校)" userId="d6a0a41a-2081-4387-89ff-94792e28bf2d" providerId="ADAL" clId="{E6D62272-DA1E-4D48-ADB5-CC5D8F05F0AC}" dt="2022-09-21T06:22:31.286" v="1803" actId="20577"/>
          <ac:spMkLst>
            <pc:docMk/>
            <pc:sldMk cId="344755839" sldId="256"/>
            <ac:spMk id="6" creationId="{920923AA-BE06-4649-BDCD-649F7A590B96}"/>
          </ac:spMkLst>
        </pc:spChg>
        <pc:picChg chg="mod">
          <ac:chgData name="ＡＬＴ　神陵台小(神陵台小学校)" userId="d6a0a41a-2081-4387-89ff-94792e28bf2d" providerId="ADAL" clId="{E6D62272-DA1E-4D48-ADB5-CC5D8F05F0AC}" dt="2022-09-12T00:35:10.016" v="617" actId="1076"/>
          <ac:picMkLst>
            <pc:docMk/>
            <pc:sldMk cId="344755839" sldId="256"/>
            <ac:picMk id="5" creationId="{5F8DFC33-88CD-4269-A278-A193F1998042}"/>
          </ac:picMkLst>
        </pc:picChg>
      </pc:sldChg>
      <pc:sldChg chg="addSp delSp modSp mod modAnim">
        <pc:chgData name="ＡＬＴ　神陵台小(神陵台小学校)" userId="d6a0a41a-2081-4387-89ff-94792e28bf2d" providerId="ADAL" clId="{E6D62272-DA1E-4D48-ADB5-CC5D8F05F0AC}" dt="2022-09-12T00:51:14.290" v="1018"/>
        <pc:sldMkLst>
          <pc:docMk/>
          <pc:sldMk cId="3892469170" sldId="257"/>
        </pc:sldMkLst>
        <pc:spChg chg="add mod">
          <ac:chgData name="ＡＬＴ　神陵台小(神陵台小学校)" userId="d6a0a41a-2081-4387-89ff-94792e28bf2d" providerId="ADAL" clId="{E6D62272-DA1E-4D48-ADB5-CC5D8F05F0AC}" dt="2022-09-12T00:37:14.520" v="676" actId="1076"/>
          <ac:spMkLst>
            <pc:docMk/>
            <pc:sldMk cId="3892469170" sldId="257"/>
            <ac:spMk id="2" creationId="{052362F4-31D2-4A1F-9DE6-735AB1E55DF6}"/>
          </ac:spMkLst>
        </pc:spChg>
        <pc:spChg chg="add mod">
          <ac:chgData name="ＡＬＴ　神陵台小(神陵台小学校)" userId="d6a0a41a-2081-4387-89ff-94792e28bf2d" providerId="ADAL" clId="{E6D62272-DA1E-4D48-ADB5-CC5D8F05F0AC}" dt="2022-09-12T00:47:21.875" v="952" actId="115"/>
          <ac:spMkLst>
            <pc:docMk/>
            <pc:sldMk cId="3892469170" sldId="257"/>
            <ac:spMk id="3" creationId="{84EEEB45-2542-4E43-9EB1-8041BF1B51F3}"/>
          </ac:spMkLst>
        </pc:spChg>
        <pc:spChg chg="add mod">
          <ac:chgData name="ＡＬＴ　神陵台小(神陵台小学校)" userId="d6a0a41a-2081-4387-89ff-94792e28bf2d" providerId="ADAL" clId="{E6D62272-DA1E-4D48-ADB5-CC5D8F05F0AC}" dt="2022-09-12T00:50:20.656" v="958" actId="1076"/>
          <ac:spMkLst>
            <pc:docMk/>
            <pc:sldMk cId="3892469170" sldId="257"/>
            <ac:spMk id="8" creationId="{2B88F2CF-3358-4CA3-9DEC-352F9F1E70E4}"/>
          </ac:spMkLst>
        </pc:spChg>
        <pc:spChg chg="add mod">
          <ac:chgData name="ＡＬＴ　神陵台小(神陵台小学校)" userId="d6a0a41a-2081-4387-89ff-94792e28bf2d" providerId="ADAL" clId="{E6D62272-DA1E-4D48-ADB5-CC5D8F05F0AC}" dt="2022-09-12T00:50:52.130" v="1016" actId="1076"/>
          <ac:spMkLst>
            <pc:docMk/>
            <pc:sldMk cId="3892469170" sldId="257"/>
            <ac:spMk id="10" creationId="{74AE1FF9-015B-43A3-8141-E71E969E38F9}"/>
          </ac:spMkLst>
        </pc:spChg>
        <pc:picChg chg="del mod">
          <ac:chgData name="ＡＬＴ　神陵台小(神陵台小学校)" userId="d6a0a41a-2081-4387-89ff-94792e28bf2d" providerId="ADAL" clId="{E6D62272-DA1E-4D48-ADB5-CC5D8F05F0AC}" dt="2022-09-12T00:36:26.538" v="618" actId="478"/>
          <ac:picMkLst>
            <pc:docMk/>
            <pc:sldMk cId="3892469170" sldId="257"/>
            <ac:picMk id="5" creationId="{14839CDA-46D1-484E-95E7-E893B268711A}"/>
          </ac:picMkLst>
        </pc:picChg>
        <pc:picChg chg="del mod">
          <ac:chgData name="ＡＬＴ　神陵台小(神陵台小学校)" userId="d6a0a41a-2081-4387-89ff-94792e28bf2d" providerId="ADAL" clId="{E6D62272-DA1E-4D48-ADB5-CC5D8F05F0AC}" dt="2022-09-12T00:33:09.725" v="611" actId="21"/>
          <ac:picMkLst>
            <pc:docMk/>
            <pc:sldMk cId="3892469170" sldId="257"/>
            <ac:picMk id="7" creationId="{75D4A667-12CE-4C4B-B642-61A812F6CC3D}"/>
          </ac:picMkLst>
        </pc:picChg>
        <pc:picChg chg="add mod">
          <ac:chgData name="ＡＬＴ　神陵台小(神陵台小学校)" userId="d6a0a41a-2081-4387-89ff-94792e28bf2d" providerId="ADAL" clId="{E6D62272-DA1E-4D48-ADB5-CC5D8F05F0AC}" dt="2022-09-12T00:44:27.702" v="877" actId="1076"/>
          <ac:picMkLst>
            <pc:docMk/>
            <pc:sldMk cId="3892469170" sldId="257"/>
            <ac:picMk id="1026" creationId="{F7FD775C-20EE-471C-AA41-8046CCF424D8}"/>
          </ac:picMkLst>
        </pc:picChg>
        <pc:picChg chg="add mod">
          <ac:chgData name="ＡＬＴ　神陵台小(神陵台小学校)" userId="d6a0a41a-2081-4387-89ff-94792e28bf2d" providerId="ADAL" clId="{E6D62272-DA1E-4D48-ADB5-CC5D8F05F0AC}" dt="2022-09-12T00:50:16.233" v="956" actId="1076"/>
          <ac:picMkLst>
            <pc:docMk/>
            <pc:sldMk cId="3892469170" sldId="257"/>
            <ac:picMk id="1028" creationId="{B4DB1625-1E3A-4408-8936-8F727B69362A}"/>
          </ac:picMkLst>
        </pc:picChg>
        <pc:picChg chg="add mod">
          <ac:chgData name="ＡＬＴ　神陵台小(神陵台小学校)" userId="d6a0a41a-2081-4387-89ff-94792e28bf2d" providerId="ADAL" clId="{E6D62272-DA1E-4D48-ADB5-CC5D8F05F0AC}" dt="2022-09-12T00:50:23.601" v="959" actId="1076"/>
          <ac:picMkLst>
            <pc:docMk/>
            <pc:sldMk cId="3892469170" sldId="257"/>
            <ac:picMk id="1030" creationId="{1C19B645-B726-41CA-ABC7-A9F1CF5B450F}"/>
          </ac:picMkLst>
        </pc:picChg>
      </pc:sldChg>
      <pc:sldChg chg="addSp delSp modSp new mod ord">
        <pc:chgData name="ＡＬＴ　神陵台小(神陵台小学校)" userId="d6a0a41a-2081-4387-89ff-94792e28bf2d" providerId="ADAL" clId="{E6D62272-DA1E-4D48-ADB5-CC5D8F05F0AC}" dt="2022-09-12T00:24:30.847" v="452" actId="1076"/>
        <pc:sldMkLst>
          <pc:docMk/>
          <pc:sldMk cId="3379596859" sldId="258"/>
        </pc:sldMkLst>
        <pc:spChg chg="del mod">
          <ac:chgData name="ＡＬＴ　神陵台小(神陵台小学校)" userId="d6a0a41a-2081-4387-89ff-94792e28bf2d" providerId="ADAL" clId="{E6D62272-DA1E-4D48-ADB5-CC5D8F05F0AC}" dt="2022-09-12T00:18:00.616" v="281"/>
          <ac:spMkLst>
            <pc:docMk/>
            <pc:sldMk cId="3379596859" sldId="258"/>
            <ac:spMk id="2" creationId="{A59A8190-AB20-4C88-8522-9DD37F185B49}"/>
          </ac:spMkLst>
        </pc:spChg>
        <pc:spChg chg="del mod">
          <ac:chgData name="ＡＬＴ　神陵台小(神陵台小学校)" userId="d6a0a41a-2081-4387-89ff-94792e28bf2d" providerId="ADAL" clId="{E6D62272-DA1E-4D48-ADB5-CC5D8F05F0AC}" dt="2022-09-12T00:18:00.616" v="281"/>
          <ac:spMkLst>
            <pc:docMk/>
            <pc:sldMk cId="3379596859" sldId="258"/>
            <ac:spMk id="3" creationId="{3B657F50-8725-433E-B5FF-0B2E23F923ED}"/>
          </ac:spMkLst>
        </pc:spChg>
        <pc:spChg chg="add mod">
          <ac:chgData name="ＡＬＴ　神陵台小(神陵台小学校)" userId="d6a0a41a-2081-4387-89ff-94792e28bf2d" providerId="ADAL" clId="{E6D62272-DA1E-4D48-ADB5-CC5D8F05F0AC}" dt="2022-09-12T00:24:30.847" v="452" actId="1076"/>
          <ac:spMkLst>
            <pc:docMk/>
            <pc:sldMk cId="3379596859" sldId="258"/>
            <ac:spMk id="4" creationId="{9FBD75E5-2E28-4A54-BCE7-90BA423FE84B}"/>
          </ac:spMkLst>
        </pc:spChg>
        <pc:spChg chg="add del mod">
          <ac:chgData name="ＡＬＴ　神陵台小(神陵台小学校)" userId="d6a0a41a-2081-4387-89ff-94792e28bf2d" providerId="ADAL" clId="{E6D62272-DA1E-4D48-ADB5-CC5D8F05F0AC}" dt="2022-09-12T00:22:13.496" v="369" actId="33987"/>
          <ac:spMkLst>
            <pc:docMk/>
            <pc:sldMk cId="3379596859" sldId="258"/>
            <ac:spMk id="5" creationId="{5D397FB8-DCCB-4E6B-91B6-65157D400CAB}"/>
          </ac:spMkLst>
        </pc:spChg>
        <pc:spChg chg="add del mod">
          <ac:chgData name="ＡＬＴ　神陵台小(神陵台小学校)" userId="d6a0a41a-2081-4387-89ff-94792e28bf2d" providerId="ADAL" clId="{E6D62272-DA1E-4D48-ADB5-CC5D8F05F0AC}" dt="2022-09-12T00:23:06.481" v="378" actId="478"/>
          <ac:spMkLst>
            <pc:docMk/>
            <pc:sldMk cId="3379596859" sldId="258"/>
            <ac:spMk id="6" creationId="{F7DF893C-2091-489E-9AA6-6926A9EBFF95}"/>
          </ac:spMkLst>
        </pc:spChg>
        <pc:spChg chg="add mod">
          <ac:chgData name="ＡＬＴ　神陵台小(神陵台小学校)" userId="d6a0a41a-2081-4387-89ff-94792e28bf2d" providerId="ADAL" clId="{E6D62272-DA1E-4D48-ADB5-CC5D8F05F0AC}" dt="2022-09-12T00:24:26.485" v="451" actId="1076"/>
          <ac:spMkLst>
            <pc:docMk/>
            <pc:sldMk cId="3379596859" sldId="258"/>
            <ac:spMk id="7" creationId="{954D5E84-28EC-4F7A-A684-F1AE6666AF5C}"/>
          </ac:spMkLst>
        </pc:spChg>
      </pc:sldChg>
      <pc:sldChg chg="addSp delSp modSp new mod modAnim">
        <pc:chgData name="ＡＬＴ　神陵台小(神陵台小学校)" userId="d6a0a41a-2081-4387-89ff-94792e28bf2d" providerId="ADAL" clId="{E6D62272-DA1E-4D48-ADB5-CC5D8F05F0AC}" dt="2022-09-26T02:19:17.891" v="1809"/>
        <pc:sldMkLst>
          <pc:docMk/>
          <pc:sldMk cId="663248948" sldId="259"/>
        </pc:sldMkLst>
        <pc:spChg chg="del mod">
          <ac:chgData name="ＡＬＴ　神陵台小(神陵台小学校)" userId="d6a0a41a-2081-4387-89ff-94792e28bf2d" providerId="ADAL" clId="{E6D62272-DA1E-4D48-ADB5-CC5D8F05F0AC}" dt="2022-09-12T00:33:21.580" v="615" actId="478"/>
          <ac:spMkLst>
            <pc:docMk/>
            <pc:sldMk cId="663248948" sldId="259"/>
            <ac:spMk id="2" creationId="{38DEC7A9-B3CD-48EE-8EAD-D555EF4A29F5}"/>
          </ac:spMkLst>
        </pc:spChg>
        <pc:spChg chg="del">
          <ac:chgData name="ＡＬＴ　神陵台小(神陵台小学校)" userId="d6a0a41a-2081-4387-89ff-94792e28bf2d" providerId="ADAL" clId="{E6D62272-DA1E-4D48-ADB5-CC5D8F05F0AC}" dt="2022-09-12T00:33:17.710" v="613" actId="478"/>
          <ac:spMkLst>
            <pc:docMk/>
            <pc:sldMk cId="663248948" sldId="259"/>
            <ac:spMk id="3" creationId="{36045728-1585-4C58-AE0E-3AA59510BD4D}"/>
          </ac:spMkLst>
        </pc:spChg>
        <pc:spChg chg="add mod">
          <ac:chgData name="ＡＬＴ　神陵台小(神陵台小学校)" userId="d6a0a41a-2081-4387-89ff-94792e28bf2d" providerId="ADAL" clId="{E6D62272-DA1E-4D48-ADB5-CC5D8F05F0AC}" dt="2022-09-26T02:19:13.650" v="1807" actId="6549"/>
          <ac:spMkLst>
            <pc:docMk/>
            <pc:sldMk cId="663248948" sldId="259"/>
            <ac:spMk id="5" creationId="{182BB31D-BAA4-411E-97BF-5222DE499DB7}"/>
          </ac:spMkLst>
        </pc:spChg>
        <pc:picChg chg="add mod">
          <ac:chgData name="ＡＬＴ　神陵台小(神陵台小学校)" userId="d6a0a41a-2081-4387-89ff-94792e28bf2d" providerId="ADAL" clId="{E6D62272-DA1E-4D48-ADB5-CC5D8F05F0AC}" dt="2022-09-21T06:01:20.822" v="1031" actId="14100"/>
          <ac:picMkLst>
            <pc:docMk/>
            <pc:sldMk cId="663248948" sldId="259"/>
            <ac:picMk id="3" creationId="{529E4D8A-8888-4549-9941-4B9C2ABC7F08}"/>
          </ac:picMkLst>
        </pc:picChg>
        <pc:picChg chg="add del mod">
          <ac:chgData name="ＡＬＴ　神陵台小(神陵台小学校)" userId="d6a0a41a-2081-4387-89ff-94792e28bf2d" providerId="ADAL" clId="{E6D62272-DA1E-4D48-ADB5-CC5D8F05F0AC}" dt="2022-09-21T06:00:22.681" v="1027" actId="478"/>
          <ac:picMkLst>
            <pc:docMk/>
            <pc:sldMk cId="663248948" sldId="259"/>
            <ac:picMk id="4" creationId="{DC354A0E-E8B5-4238-B7FD-BB0148D8A684}"/>
          </ac:picMkLst>
        </pc:picChg>
      </pc:sldChg>
      <pc:sldChg chg="modSp new del mod">
        <pc:chgData name="ＡＬＴ　神陵台小(神陵台小学校)" userId="d6a0a41a-2081-4387-89ff-94792e28bf2d" providerId="ADAL" clId="{E6D62272-DA1E-4D48-ADB5-CC5D8F05F0AC}" dt="2022-09-21T06:04:25.331" v="1199" actId="47"/>
        <pc:sldMkLst>
          <pc:docMk/>
          <pc:sldMk cId="1783115625" sldId="260"/>
        </pc:sldMkLst>
        <pc:spChg chg="mod">
          <ac:chgData name="ＡＬＴ　神陵台小(神陵台小学校)" userId="d6a0a41a-2081-4387-89ff-94792e28bf2d" providerId="ADAL" clId="{E6D62272-DA1E-4D48-ADB5-CC5D8F05F0AC}" dt="2022-09-21T06:04:19.218" v="1197"/>
          <ac:spMkLst>
            <pc:docMk/>
            <pc:sldMk cId="1783115625" sldId="260"/>
            <ac:spMk id="3" creationId="{45ABC6AA-A1CC-4737-BDF6-34EAE02828A5}"/>
          </ac:spMkLst>
        </pc:spChg>
      </pc:sldChg>
      <pc:sldChg chg="addSp delSp modSp add mod modAnim">
        <pc:chgData name="ＡＬＴ　神陵台小(神陵台小学校)" userId="d6a0a41a-2081-4387-89ff-94792e28bf2d" providerId="ADAL" clId="{E6D62272-DA1E-4D48-ADB5-CC5D8F05F0AC}" dt="2022-09-26T02:19:36.887" v="1812"/>
        <pc:sldMkLst>
          <pc:docMk/>
          <pc:sldMk cId="938489386" sldId="261"/>
        </pc:sldMkLst>
        <pc:spChg chg="mod">
          <ac:chgData name="ＡＬＴ　神陵台小(神陵台小学校)" userId="d6a0a41a-2081-4387-89ff-94792e28bf2d" providerId="ADAL" clId="{E6D62272-DA1E-4D48-ADB5-CC5D8F05F0AC}" dt="2022-09-26T02:19:34.461" v="1810" actId="6549"/>
          <ac:spMkLst>
            <pc:docMk/>
            <pc:sldMk cId="938489386" sldId="261"/>
            <ac:spMk id="5" creationId="{182BB31D-BAA4-411E-97BF-5222DE499DB7}"/>
          </ac:spMkLst>
        </pc:spChg>
        <pc:picChg chg="del">
          <ac:chgData name="ＡＬＴ　神陵台小(神陵台小学校)" userId="d6a0a41a-2081-4387-89ff-94792e28bf2d" providerId="ADAL" clId="{E6D62272-DA1E-4D48-ADB5-CC5D8F05F0AC}" dt="2022-09-21T06:04:29.919" v="1201" actId="478"/>
          <ac:picMkLst>
            <pc:docMk/>
            <pc:sldMk cId="938489386" sldId="261"/>
            <ac:picMk id="3" creationId="{529E4D8A-8888-4549-9941-4B9C2ABC7F08}"/>
          </ac:picMkLst>
        </pc:picChg>
        <pc:picChg chg="add del mod">
          <ac:chgData name="ＡＬＴ　神陵台小(神陵台小学校)" userId="d6a0a41a-2081-4387-89ff-94792e28bf2d" providerId="ADAL" clId="{E6D62272-DA1E-4D48-ADB5-CC5D8F05F0AC}" dt="2022-09-21T06:05:31.776" v="1212" actId="478"/>
          <ac:picMkLst>
            <pc:docMk/>
            <pc:sldMk cId="938489386" sldId="261"/>
            <ac:picMk id="4" creationId="{CE57DBF6-3CC2-4D04-AA5A-7F1665A718BF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609B6394-CE37-426A-9827-350AA78D6C5A}" type="datetimeFigureOut">
              <a:rPr lang="en-CA" smtClean="0"/>
              <a:t>2023-09-25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895F9AB2-7B91-49A0-A4FE-0F1140B8282D}" type="slidenum">
              <a:rPr lang="en-CA" smtClean="0"/>
              <a:t>‹#›</a:t>
            </a:fld>
            <a:endParaRPr lang="en-CA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673757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B6394-CE37-426A-9827-350AA78D6C5A}" type="datetimeFigureOut">
              <a:rPr lang="en-CA" smtClean="0"/>
              <a:t>2023-09-25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F9AB2-7B91-49A0-A4FE-0F1140B8282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926486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B6394-CE37-426A-9827-350AA78D6C5A}" type="datetimeFigureOut">
              <a:rPr lang="en-CA" smtClean="0"/>
              <a:t>2023-09-25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F9AB2-7B91-49A0-A4FE-0F1140B8282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253098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B6394-CE37-426A-9827-350AA78D6C5A}" type="datetimeFigureOut">
              <a:rPr lang="en-CA" smtClean="0"/>
              <a:t>2023-09-25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F9AB2-7B91-49A0-A4FE-0F1140B8282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046475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09B6394-CE37-426A-9827-350AA78D6C5A}" type="datetimeFigureOut">
              <a:rPr lang="en-CA" smtClean="0"/>
              <a:t>2023-09-25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95F9AB2-7B91-49A0-A4FE-0F1140B8282D}" type="slidenum">
              <a:rPr lang="en-CA" smtClean="0"/>
              <a:t>‹#›</a:t>
            </a:fld>
            <a:endParaRPr lang="en-CA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139274595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B6394-CE37-426A-9827-350AA78D6C5A}" type="datetimeFigureOut">
              <a:rPr lang="en-CA" smtClean="0"/>
              <a:t>2023-09-25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F9AB2-7B91-49A0-A4FE-0F1140B8282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9772023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B6394-CE37-426A-9827-350AA78D6C5A}" type="datetimeFigureOut">
              <a:rPr lang="en-CA" smtClean="0"/>
              <a:t>2023-09-25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F9AB2-7B91-49A0-A4FE-0F1140B8282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9010256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B6394-CE37-426A-9827-350AA78D6C5A}" type="datetimeFigureOut">
              <a:rPr lang="en-CA" smtClean="0"/>
              <a:t>2023-09-25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F9AB2-7B91-49A0-A4FE-0F1140B8282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296128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B6394-CE37-426A-9827-350AA78D6C5A}" type="datetimeFigureOut">
              <a:rPr lang="en-CA" smtClean="0"/>
              <a:t>2023-09-25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F9AB2-7B91-49A0-A4FE-0F1140B8282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976019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609B6394-CE37-426A-9827-350AA78D6C5A}" type="datetimeFigureOut">
              <a:rPr lang="en-CA" smtClean="0"/>
              <a:t>2023-09-25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895F9AB2-7B91-49A0-A4FE-0F1140B8282D}" type="slidenum">
              <a:rPr lang="en-CA" smtClean="0"/>
              <a:t>‹#›</a:t>
            </a:fld>
            <a:endParaRPr lang="en-CA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60008963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609B6394-CE37-426A-9827-350AA78D6C5A}" type="datetimeFigureOut">
              <a:rPr lang="en-CA" smtClean="0"/>
              <a:t>2023-09-25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895F9AB2-7B91-49A0-A4FE-0F1140B8282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401700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609B6394-CE37-426A-9827-350AA78D6C5A}" type="datetimeFigureOut">
              <a:rPr lang="en-CA" smtClean="0"/>
              <a:t>2023-09-25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895F9AB2-7B91-49A0-A4FE-0F1140B8282D}" type="slidenum">
              <a:rPr lang="en-CA" smtClean="0"/>
              <a:t>‹#›</a:t>
            </a:fld>
            <a:endParaRPr lang="en-CA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8014725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9FBD75E5-2E28-4A54-BCE7-90BA423FE84B}"/>
              </a:ext>
            </a:extLst>
          </p:cNvPr>
          <p:cNvSpPr/>
          <p:nvPr/>
        </p:nvSpPr>
        <p:spPr>
          <a:xfrm>
            <a:off x="1405453" y="2705725"/>
            <a:ext cx="9381094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4400" b="1" cap="none" spc="0" dirty="0">
                <a:ln w="3175">
                  <a:solidFill>
                    <a:schemeClr val="accent2"/>
                  </a:solidFill>
                  <a:prstDash val="solid"/>
                </a:ln>
                <a:effectLst/>
              </a:rPr>
              <a:t>Must</a:t>
            </a:r>
            <a:r>
              <a:rPr lang="ja-JP" altLang="en-US" sz="4400" b="1" cap="none" spc="0" dirty="0">
                <a:ln w="3175">
                  <a:solidFill>
                    <a:schemeClr val="accent2"/>
                  </a:solidFill>
                  <a:prstDash val="solid"/>
                </a:ln>
                <a:effectLst/>
              </a:rPr>
              <a:t>～　＝　～しなければならない</a:t>
            </a:r>
            <a:endParaRPr lang="en-US" altLang="ja-JP" sz="4400" b="1" cap="none" spc="0" dirty="0">
              <a:ln w="3175">
                <a:solidFill>
                  <a:schemeClr val="accent2"/>
                </a:solidFill>
                <a:prstDash val="solid"/>
              </a:ln>
              <a:effectLst/>
            </a:endParaRPr>
          </a:p>
          <a:p>
            <a:pPr algn="ctr"/>
            <a:r>
              <a:rPr lang="en-US" altLang="ja-JP" sz="4400" b="1" cap="none" spc="0" dirty="0">
                <a:ln w="3175">
                  <a:solidFill>
                    <a:schemeClr val="accent2"/>
                  </a:solidFill>
                  <a:prstDash val="solid"/>
                </a:ln>
                <a:effectLst/>
              </a:rPr>
              <a:t>Must not</a:t>
            </a:r>
            <a:r>
              <a:rPr lang="ja-JP" altLang="en-US" sz="4400" b="1" cap="none" spc="0" dirty="0">
                <a:ln w="3175">
                  <a:solidFill>
                    <a:schemeClr val="accent2"/>
                  </a:solidFill>
                  <a:prstDash val="solid"/>
                </a:ln>
                <a:effectLst/>
              </a:rPr>
              <a:t>～　＝　</a:t>
            </a:r>
            <a:r>
              <a:rPr lang="en-US" altLang="ja-JP" sz="4400" b="1" cap="none" spc="0" dirty="0">
                <a:ln w="3175">
                  <a:solidFill>
                    <a:schemeClr val="accent2"/>
                  </a:solidFill>
                  <a:prstDash val="solid"/>
                </a:ln>
                <a:effectLst/>
              </a:rPr>
              <a:t>~</a:t>
            </a:r>
            <a:r>
              <a:rPr lang="ja-JP" altLang="en-US" sz="4400" b="1" cap="none" spc="0" dirty="0">
                <a:ln w="3175">
                  <a:solidFill>
                    <a:schemeClr val="accent2"/>
                  </a:solidFill>
                  <a:prstDash val="solid"/>
                </a:ln>
                <a:effectLst/>
              </a:rPr>
              <a:t>してはいけない</a:t>
            </a:r>
          </a:p>
        </p:txBody>
      </p:sp>
    </p:spTree>
    <p:extLst>
      <p:ext uri="{BB962C8B-B14F-4D97-AF65-F5344CB8AC3E}">
        <p14:creationId xmlns:p14="http://schemas.microsoft.com/office/powerpoint/2010/main" val="33795968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>
            <a:extLst>
              <a:ext uri="{FF2B5EF4-FFF2-40B4-BE49-F238E27FC236}">
                <a16:creationId xmlns:a16="http://schemas.microsoft.com/office/drawing/2014/main" id="{5F8DFC33-88CD-4269-A278-A193F199804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95312" y="0"/>
            <a:ext cx="7986068" cy="3909846"/>
          </a:xfrm>
          <a:prstGeom prst="rect">
            <a:avLst/>
          </a:prstGeom>
        </p:spPr>
      </p:pic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D14ED5A9-4781-422E-8584-2C6F67AB5875}"/>
              </a:ext>
            </a:extLst>
          </p:cNvPr>
          <p:cNvSpPr txBox="1"/>
          <p:nvPr/>
        </p:nvSpPr>
        <p:spPr>
          <a:xfrm>
            <a:off x="6096000" y="4497695"/>
            <a:ext cx="580445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altLang="ja-JP" sz="2800" dirty="0"/>
              <a:t>You </a:t>
            </a:r>
            <a:r>
              <a:rPr lang="en-CA" altLang="ja-JP" sz="2800" b="1" dirty="0">
                <a:solidFill>
                  <a:srgbClr val="FF0000"/>
                </a:solidFill>
              </a:rPr>
              <a:t>must not</a:t>
            </a:r>
            <a:r>
              <a:rPr lang="en-CA" altLang="ja-JP" sz="2800" dirty="0">
                <a:solidFill>
                  <a:srgbClr val="FF0000"/>
                </a:solidFill>
              </a:rPr>
              <a:t> </a:t>
            </a:r>
            <a:r>
              <a:rPr lang="en-CA" altLang="ja-JP" sz="2800" dirty="0"/>
              <a:t>fish </a:t>
            </a:r>
            <a:r>
              <a:rPr lang="en-CA" altLang="ja-JP" sz="2800" dirty="0">
                <a:solidFill>
                  <a:srgbClr val="0070C0"/>
                </a:solidFill>
              </a:rPr>
              <a:t>here</a:t>
            </a:r>
            <a:r>
              <a:rPr lang="en-CA" altLang="ja-JP" sz="2800" dirty="0"/>
              <a:t>.</a:t>
            </a:r>
          </a:p>
          <a:p>
            <a:r>
              <a:rPr lang="ja-JP" altLang="en-US" sz="2800" dirty="0">
                <a:solidFill>
                  <a:srgbClr val="0070C0"/>
                </a:solidFill>
              </a:rPr>
              <a:t>ここで</a:t>
            </a:r>
            <a:r>
              <a:rPr lang="ja-JP" altLang="en-US" sz="2800" dirty="0"/>
              <a:t>魚を釣って</a:t>
            </a:r>
            <a:r>
              <a:rPr lang="ja-JP" altLang="en-US" sz="2800" dirty="0">
                <a:solidFill>
                  <a:srgbClr val="FF0000"/>
                </a:solidFill>
              </a:rPr>
              <a:t>はいけません</a:t>
            </a:r>
            <a:r>
              <a:rPr lang="ja-JP" altLang="en-US" sz="2800" dirty="0"/>
              <a:t>。</a:t>
            </a:r>
            <a:endParaRPr lang="en-CA" sz="2800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920923AA-BE06-4649-BDCD-649F7A590B96}"/>
              </a:ext>
            </a:extLst>
          </p:cNvPr>
          <p:cNvSpPr txBox="1"/>
          <p:nvPr/>
        </p:nvSpPr>
        <p:spPr>
          <a:xfrm>
            <a:off x="2980223" y="5562597"/>
            <a:ext cx="580445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altLang="ja-JP" sz="2800" dirty="0"/>
              <a:t>We </a:t>
            </a:r>
            <a:r>
              <a:rPr lang="en-CA" altLang="ja-JP" sz="2800" b="1" dirty="0">
                <a:solidFill>
                  <a:srgbClr val="FF0000"/>
                </a:solidFill>
              </a:rPr>
              <a:t>must </a:t>
            </a:r>
            <a:r>
              <a:rPr lang="en-CA" altLang="ja-JP" sz="2800" dirty="0"/>
              <a:t>be aware </a:t>
            </a:r>
            <a:r>
              <a:rPr lang="en-CA" altLang="ja-JP" sz="2800" dirty="0">
                <a:solidFill>
                  <a:srgbClr val="0070C0"/>
                </a:solidFill>
              </a:rPr>
              <a:t>of</a:t>
            </a:r>
            <a:r>
              <a:rPr lang="en-CA" altLang="ja-JP" sz="2800" dirty="0"/>
              <a:t> </a:t>
            </a:r>
            <a:r>
              <a:rPr lang="en-CA" altLang="ja-JP" sz="2800" dirty="0">
                <a:solidFill>
                  <a:srgbClr val="0070C0"/>
                </a:solidFill>
              </a:rPr>
              <a:t>snakes</a:t>
            </a:r>
            <a:r>
              <a:rPr lang="en-CA" altLang="ja-JP" sz="2800" dirty="0">
                <a:solidFill>
                  <a:srgbClr val="FF0000"/>
                </a:solidFill>
              </a:rPr>
              <a:t>. </a:t>
            </a:r>
          </a:p>
          <a:p>
            <a:r>
              <a:rPr lang="ja-JP" altLang="en-US" sz="2800" b="0" i="0" dirty="0">
                <a:solidFill>
                  <a:srgbClr val="0070C0"/>
                </a:solidFill>
                <a:effectLst/>
                <a:latin typeface="Source Han Sans"/>
              </a:rPr>
              <a:t>蛇</a:t>
            </a:r>
            <a:r>
              <a:rPr lang="ja-JP" altLang="en-US" sz="2800" dirty="0">
                <a:latin typeface="Source Han Sans"/>
              </a:rPr>
              <a:t>に気を付け</a:t>
            </a:r>
            <a:r>
              <a:rPr lang="ja-JP" altLang="en-US" sz="2800" dirty="0">
                <a:solidFill>
                  <a:srgbClr val="FF0000"/>
                </a:solidFill>
                <a:latin typeface="Source Han Sans"/>
              </a:rPr>
              <a:t>なければなりません</a:t>
            </a:r>
            <a:r>
              <a:rPr lang="ja-JP" altLang="en-US" sz="2800" dirty="0">
                <a:latin typeface="Source Han Sans"/>
              </a:rPr>
              <a:t>。</a:t>
            </a:r>
            <a:endParaRPr lang="en-CA" sz="2800" dirty="0"/>
          </a:p>
        </p:txBody>
      </p:sp>
    </p:spTree>
    <p:extLst>
      <p:ext uri="{BB962C8B-B14F-4D97-AF65-F5344CB8AC3E}">
        <p14:creationId xmlns:p14="http://schemas.microsoft.com/office/powerpoint/2010/main" val="3447558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052362F4-31D2-4A1F-9DE6-735AB1E55DF6}"/>
              </a:ext>
            </a:extLst>
          </p:cNvPr>
          <p:cNvSpPr/>
          <p:nvPr/>
        </p:nvSpPr>
        <p:spPr>
          <a:xfrm>
            <a:off x="1199064" y="52536"/>
            <a:ext cx="2663871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For </a:t>
            </a:r>
            <a:r>
              <a:rPr lang="en-US" altLang="ja-JP" sz="3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exmaple</a:t>
            </a:r>
            <a:r>
              <a:rPr lang="en-US" altLang="ja-JP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…</a:t>
            </a:r>
            <a:endParaRPr lang="ja-JP" altLang="en-US" sz="32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84EEEB45-2542-4E43-9EB1-8041BF1B51F3}"/>
              </a:ext>
            </a:extLst>
          </p:cNvPr>
          <p:cNvSpPr txBox="1"/>
          <p:nvPr/>
        </p:nvSpPr>
        <p:spPr>
          <a:xfrm>
            <a:off x="1719321" y="4145242"/>
            <a:ext cx="331036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altLang="ja-JP" sz="2800" dirty="0"/>
              <a:t>You </a:t>
            </a:r>
            <a:r>
              <a:rPr lang="en-CA" altLang="ja-JP" sz="2800" u="sng" dirty="0">
                <a:solidFill>
                  <a:srgbClr val="FF0000"/>
                </a:solidFill>
              </a:rPr>
              <a:t>must not </a:t>
            </a:r>
            <a:r>
              <a:rPr lang="en-CA" altLang="ja-JP" sz="2800" dirty="0"/>
              <a:t>use your phone in class.</a:t>
            </a:r>
          </a:p>
        </p:txBody>
      </p:sp>
      <p:pic>
        <p:nvPicPr>
          <p:cNvPr id="1026" name="Picture 2" descr="スマホとイヤホンを繋ぐ人のイラスト">
            <a:extLst>
              <a:ext uri="{FF2B5EF4-FFF2-40B4-BE49-F238E27FC236}">
                <a16:creationId xmlns:a16="http://schemas.microsoft.com/office/drawing/2014/main" id="{F7FD775C-20EE-471C-AA41-8046CCF424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1538" y="932847"/>
            <a:ext cx="2845927" cy="28459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2B88F2CF-3358-4CA3-9DEC-352F9F1E70E4}"/>
              </a:ext>
            </a:extLst>
          </p:cNvPr>
          <p:cNvSpPr txBox="1"/>
          <p:nvPr/>
        </p:nvSpPr>
        <p:spPr>
          <a:xfrm>
            <a:off x="6488573" y="4097628"/>
            <a:ext cx="525572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altLang="ja-JP" sz="2800" dirty="0"/>
              <a:t>You </a:t>
            </a:r>
            <a:r>
              <a:rPr lang="en-CA" altLang="ja-JP" sz="2800" u="sng" dirty="0">
                <a:solidFill>
                  <a:srgbClr val="FF0000"/>
                </a:solidFill>
              </a:rPr>
              <a:t>must not</a:t>
            </a:r>
            <a:r>
              <a:rPr lang="en-CA" altLang="ja-JP" sz="2800" dirty="0">
                <a:solidFill>
                  <a:srgbClr val="FF0000"/>
                </a:solidFill>
              </a:rPr>
              <a:t> </a:t>
            </a:r>
            <a:r>
              <a:rPr lang="en-CA" altLang="ja-JP" sz="2800" dirty="0"/>
              <a:t>take pictures at the museum.</a:t>
            </a:r>
          </a:p>
          <a:p>
            <a:endParaRPr lang="en-CA" altLang="ja-JP" sz="2800" dirty="0"/>
          </a:p>
          <a:p>
            <a:endParaRPr lang="en-CA" altLang="ja-JP" sz="2400" dirty="0"/>
          </a:p>
        </p:txBody>
      </p:sp>
      <p:sp>
        <p:nvSpPr>
          <p:cNvPr id="4" name="&quot;禁止&quot;マーク 3">
            <a:extLst>
              <a:ext uri="{FF2B5EF4-FFF2-40B4-BE49-F238E27FC236}">
                <a16:creationId xmlns:a16="http://schemas.microsoft.com/office/drawing/2014/main" id="{5944838D-4DF3-486F-B8EA-522EA3D8CC1C}"/>
              </a:ext>
            </a:extLst>
          </p:cNvPr>
          <p:cNvSpPr/>
          <p:nvPr/>
        </p:nvSpPr>
        <p:spPr>
          <a:xfrm>
            <a:off x="1761037" y="773419"/>
            <a:ext cx="3226928" cy="3164781"/>
          </a:xfrm>
          <a:prstGeom prst="noSmoking">
            <a:avLst>
              <a:gd name="adj" fmla="val 6964"/>
            </a:avLst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9" name="Google Shape;55;p13">
            <a:extLst>
              <a:ext uri="{FF2B5EF4-FFF2-40B4-BE49-F238E27FC236}">
                <a16:creationId xmlns:a16="http://schemas.microsoft.com/office/drawing/2014/main" id="{DCD74B65-C2C5-4206-873F-E7BD278BD3B1}"/>
              </a:ext>
            </a:extLst>
          </p:cNvPr>
          <p:cNvSpPr txBox="1"/>
          <p:nvPr/>
        </p:nvSpPr>
        <p:spPr>
          <a:xfrm>
            <a:off x="5109498" y="83506"/>
            <a:ext cx="6634800" cy="6899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ja-JP" dirty="0">
                <a:solidFill>
                  <a:schemeClr val="tx1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  <a:cs typeface="Comic Sans MS"/>
                <a:sym typeface="Comic Sans MS"/>
              </a:rPr>
              <a:t>■</a:t>
            </a:r>
            <a:r>
              <a:rPr lang="ja-JP" altLang="en-US" dirty="0">
                <a:solidFill>
                  <a:schemeClr val="tx1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  <a:cs typeface="Comic Sans MS"/>
                <a:sym typeface="Comic Sans MS"/>
              </a:rPr>
              <a:t>「</a:t>
            </a:r>
            <a:r>
              <a:rPr lang="en-US" altLang="ja-JP" dirty="0">
                <a:solidFill>
                  <a:schemeClr val="tx1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  <a:cs typeface="Comic Sans MS"/>
                <a:sym typeface="Comic Sans MS"/>
              </a:rPr>
              <a:t>You must not…</a:t>
            </a:r>
            <a:r>
              <a:rPr lang="ja-JP" altLang="en-US" dirty="0">
                <a:solidFill>
                  <a:schemeClr val="tx1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  <a:cs typeface="Comic Sans MS"/>
                <a:sym typeface="Comic Sans MS"/>
              </a:rPr>
              <a:t>」　→　「～してはいけない」</a:t>
            </a:r>
            <a:endParaRPr lang="en-US" altLang="ja-JP" dirty="0">
              <a:solidFill>
                <a:schemeClr val="tx1"/>
              </a:solidFill>
              <a:latin typeface="UD Digi Kyokasho NK-R" panose="02020400000000000000" pitchFamily="18" charset="-128"/>
              <a:ea typeface="UD Digi Kyokasho NK-R" panose="02020400000000000000" pitchFamily="18" charset="-128"/>
              <a:cs typeface="Comic Sans MS"/>
              <a:sym typeface="Comic Sans MS"/>
            </a:endParaRPr>
          </a:p>
          <a:p>
            <a:r>
              <a:rPr lang="en-US" altLang="ja-JP" dirty="0">
                <a:solidFill>
                  <a:schemeClr val="tx1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  <a:cs typeface="Comic Sans MS"/>
                <a:sym typeface="Comic Sans MS"/>
              </a:rPr>
              <a:t>■</a:t>
            </a:r>
            <a:r>
              <a:rPr lang="ja-JP" altLang="en-US" dirty="0">
                <a:solidFill>
                  <a:schemeClr val="tx1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  <a:cs typeface="Comic Sans MS"/>
                <a:sym typeface="Comic Sans MS"/>
              </a:rPr>
              <a:t>「</a:t>
            </a:r>
            <a:r>
              <a:rPr lang="en-US" altLang="ja-JP" dirty="0">
                <a:solidFill>
                  <a:schemeClr val="tx1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  <a:cs typeface="Comic Sans MS"/>
                <a:sym typeface="Comic Sans MS"/>
              </a:rPr>
              <a:t>You must…</a:t>
            </a:r>
            <a:r>
              <a:rPr lang="ja-JP" altLang="en-US" dirty="0">
                <a:solidFill>
                  <a:schemeClr val="tx1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  <a:cs typeface="Comic Sans MS"/>
                <a:sym typeface="Comic Sans MS"/>
              </a:rPr>
              <a:t>」　</a:t>
            </a:r>
            <a:r>
              <a:rPr lang="en-US" altLang="ja-JP" dirty="0">
                <a:solidFill>
                  <a:schemeClr val="tx1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  <a:cs typeface="Comic Sans MS"/>
                <a:sym typeface="Comic Sans MS"/>
              </a:rPr>
              <a:t>→</a:t>
            </a:r>
            <a:r>
              <a:rPr lang="ja-JP" altLang="en-US" dirty="0">
                <a:solidFill>
                  <a:schemeClr val="tx1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  <a:cs typeface="Comic Sans MS"/>
                <a:sym typeface="Comic Sans MS"/>
              </a:rPr>
              <a:t>　「～しなければならない」 </a:t>
            </a: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ja-JP" dirty="0">
                <a:solidFill>
                  <a:schemeClr val="tx1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  <a:cs typeface="Comic Sans MS"/>
                <a:sym typeface="Comic Sans MS"/>
              </a:rPr>
              <a:t> </a:t>
            </a:r>
            <a:endParaRPr dirty="0">
              <a:solidFill>
                <a:schemeClr val="tx1"/>
              </a:solidFill>
              <a:latin typeface="UD Digi Kyokasho NK-R" panose="02020400000000000000" pitchFamily="18" charset="-128"/>
              <a:ea typeface="UD Digi Kyokasho NK-R" panose="02020400000000000000" pitchFamily="18" charset="-128"/>
              <a:cs typeface="Comic Sans MS"/>
              <a:sym typeface="Comic Sans MS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5B00BEDF-C217-4893-9B81-BAD030397A11}"/>
              </a:ext>
            </a:extLst>
          </p:cNvPr>
          <p:cNvSpPr txBox="1"/>
          <p:nvPr/>
        </p:nvSpPr>
        <p:spPr>
          <a:xfrm>
            <a:off x="1712372" y="5253583"/>
            <a:ext cx="33103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/>
              <a:t>授業中にスマホを</a:t>
            </a:r>
            <a:r>
              <a:rPr lang="en-CA" altLang="ja-JP" sz="2400" dirty="0"/>
              <a:t> </a:t>
            </a:r>
            <a:r>
              <a:rPr lang="ja-JP" altLang="en-US" sz="2400" dirty="0"/>
              <a:t>使って</a:t>
            </a:r>
            <a:r>
              <a:rPr lang="ja-JP" altLang="en-US" sz="2400" dirty="0">
                <a:solidFill>
                  <a:srgbClr val="FF0000"/>
                </a:solidFill>
              </a:rPr>
              <a:t>はいけません</a:t>
            </a:r>
            <a:r>
              <a:rPr lang="en-CA" altLang="ja-JP" sz="2400" dirty="0"/>
              <a:t>.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A5274FA2-3517-42C6-AF79-1D8BB5E1CC89}"/>
              </a:ext>
            </a:extLst>
          </p:cNvPr>
          <p:cNvSpPr txBox="1"/>
          <p:nvPr/>
        </p:nvSpPr>
        <p:spPr>
          <a:xfrm>
            <a:off x="6353621" y="5386072"/>
            <a:ext cx="55256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/>
              <a:t>博物館で写真を撮って</a:t>
            </a:r>
            <a:r>
              <a:rPr lang="ja-JP" altLang="en-US" sz="2400" dirty="0">
                <a:solidFill>
                  <a:srgbClr val="FF0000"/>
                </a:solidFill>
              </a:rPr>
              <a:t>はいけません。</a:t>
            </a:r>
            <a:endParaRPr lang="en-CA" altLang="ja-JP" sz="2400" dirty="0">
              <a:solidFill>
                <a:srgbClr val="FF0000"/>
              </a:solidFill>
            </a:endParaRPr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E2E0A8D5-225D-45C2-8AA0-7DC87DF40E0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20717" y="1382325"/>
            <a:ext cx="2599583" cy="2681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2469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寝起きのイラスト「爽やかに起きる男性」">
            <a:extLst>
              <a:ext uri="{FF2B5EF4-FFF2-40B4-BE49-F238E27FC236}">
                <a16:creationId xmlns:a16="http://schemas.microsoft.com/office/drawing/2014/main" id="{CAF16C54-225A-4104-BBB6-FA948A6FCE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165099"/>
            <a:ext cx="2260600" cy="23067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BAB2F96C-9CAB-4035-9196-34A4625843E2}"/>
              </a:ext>
            </a:extLst>
          </p:cNvPr>
          <p:cNvSpPr txBox="1"/>
          <p:nvPr/>
        </p:nvSpPr>
        <p:spPr>
          <a:xfrm>
            <a:off x="1227638" y="2693396"/>
            <a:ext cx="66590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altLang="ja-JP" sz="2400" dirty="0"/>
              <a:t>Tom </a:t>
            </a:r>
            <a:r>
              <a:rPr lang="en-CA" altLang="ja-JP" sz="2400" dirty="0">
                <a:solidFill>
                  <a:srgbClr val="FF0000"/>
                </a:solidFill>
              </a:rPr>
              <a:t>must</a:t>
            </a:r>
            <a:r>
              <a:rPr lang="en-CA" altLang="ja-JP" sz="2400" dirty="0"/>
              <a:t> wake up at 6:30 everyday.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14A9AA59-F830-415D-BCDE-42CAE45B6DC4}"/>
              </a:ext>
            </a:extLst>
          </p:cNvPr>
          <p:cNvSpPr txBox="1"/>
          <p:nvPr/>
        </p:nvSpPr>
        <p:spPr>
          <a:xfrm>
            <a:off x="1227638" y="3266675"/>
            <a:ext cx="66590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/>
              <a:t>トムは毎日</a:t>
            </a:r>
            <a:r>
              <a:rPr lang="en-US" altLang="ja-JP" sz="2400" dirty="0"/>
              <a:t>6:30</a:t>
            </a:r>
            <a:r>
              <a:rPr lang="ja-JP" altLang="en-US" sz="2400" dirty="0"/>
              <a:t>に起き</a:t>
            </a:r>
            <a:r>
              <a:rPr lang="ja-JP" altLang="en-US" sz="2400" dirty="0">
                <a:solidFill>
                  <a:srgbClr val="FF0000"/>
                </a:solidFill>
              </a:rPr>
              <a:t>なければならない。</a:t>
            </a:r>
            <a:endParaRPr lang="en-CA" altLang="ja-JP" sz="2400" dirty="0">
              <a:solidFill>
                <a:srgbClr val="FF0000"/>
              </a:solidFill>
            </a:endParaRPr>
          </a:p>
        </p:txBody>
      </p:sp>
      <p:pic>
        <p:nvPicPr>
          <p:cNvPr id="1028" name="Picture 4" descr="通学している男子学生のイラスト（学ラン）">
            <a:extLst>
              <a:ext uri="{FF2B5EF4-FFF2-40B4-BE49-F238E27FC236}">
                <a16:creationId xmlns:a16="http://schemas.microsoft.com/office/drawing/2014/main" id="{B6A91673-7F20-4046-B038-C8509371F97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5127" y="1128104"/>
            <a:ext cx="2569704" cy="2689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85CE717-F2B9-48E2-B503-4C17B6D63A7D}"/>
              </a:ext>
            </a:extLst>
          </p:cNvPr>
          <p:cNvSpPr txBox="1"/>
          <p:nvPr/>
        </p:nvSpPr>
        <p:spPr>
          <a:xfrm>
            <a:off x="7365300" y="3873136"/>
            <a:ext cx="66590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/>
              <a:t>I </a:t>
            </a:r>
            <a:r>
              <a:rPr lang="en-US" altLang="ja-JP" sz="2400" dirty="0">
                <a:solidFill>
                  <a:srgbClr val="FF0000"/>
                </a:solidFill>
              </a:rPr>
              <a:t>must</a:t>
            </a:r>
            <a:r>
              <a:rPr lang="en-US" altLang="ja-JP" sz="2400" dirty="0"/>
              <a:t> go to school everyday.</a:t>
            </a:r>
            <a:endParaRPr lang="en-CA" altLang="ja-JP" sz="2400" dirty="0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C19BF19D-68DD-4C06-83E2-9F7D1B01E1A9}"/>
              </a:ext>
            </a:extLst>
          </p:cNvPr>
          <p:cNvSpPr txBox="1"/>
          <p:nvPr/>
        </p:nvSpPr>
        <p:spPr>
          <a:xfrm>
            <a:off x="6993975" y="4479597"/>
            <a:ext cx="66590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/>
              <a:t>毎日学校に</a:t>
            </a:r>
            <a:r>
              <a:rPr lang="ja-JP" altLang="en-US" sz="2400" dirty="0">
                <a:solidFill>
                  <a:srgbClr val="FF0000"/>
                </a:solidFill>
              </a:rPr>
              <a:t>行かなければいけない</a:t>
            </a:r>
            <a:r>
              <a:rPr lang="ja-JP" altLang="en-US" sz="2400" dirty="0"/>
              <a:t>。</a:t>
            </a:r>
            <a:endParaRPr lang="en-CA" altLang="ja-JP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5176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8" grpId="0"/>
      <p:bldP spid="9" grpId="0"/>
    </p:bldLst>
  </p:timing>
</p:sld>
</file>

<file path=ppt/theme/theme1.xml><?xml version="1.0" encoding="utf-8"?>
<a:theme xmlns:a="http://schemas.openxmlformats.org/drawingml/2006/main" name="バッジ">
  <a:themeElements>
    <a:clrScheme name="バッジ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バッジ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バッジ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TM10001106[[fn=バッジ]]</Template>
  <TotalTime>490</TotalTime>
  <Words>135</Words>
  <Application>Microsoft Office PowerPoint</Application>
  <PresentationFormat>ワイド画面</PresentationFormat>
  <Paragraphs>18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10" baseType="lpstr">
      <vt:lpstr>Source Han Sans</vt:lpstr>
      <vt:lpstr>UD Digi Kyokasho NK-R</vt:lpstr>
      <vt:lpstr>Arial</vt:lpstr>
      <vt:lpstr>Gill Sans MT</vt:lpstr>
      <vt:lpstr>Impact</vt:lpstr>
      <vt:lpstr>バッジ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ＡＬＴ　神陵台小(神陵台小学校)</dc:creator>
  <cp:lastModifiedBy>ＡＬＴ　神陵台小(神陵台小学校)</cp:lastModifiedBy>
  <cp:revision>6</cp:revision>
  <dcterms:created xsi:type="dcterms:W3CDTF">2022-09-08T06:41:07Z</dcterms:created>
  <dcterms:modified xsi:type="dcterms:W3CDTF">2023-09-25T04:06:08Z</dcterms:modified>
</cp:coreProperties>
</file>