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21" r:id="rId3"/>
    <p:sldId id="322" r:id="rId4"/>
    <p:sldId id="323" r:id="rId5"/>
    <p:sldId id="324" r:id="rId6"/>
    <p:sldId id="325" r:id="rId7"/>
    <p:sldId id="326" r:id="rId8"/>
    <p:sldId id="327" r:id="rId9"/>
    <p:sldId id="331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68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11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8741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04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578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61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76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085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66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907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85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3C195-855A-4ECA-B33E-26775E6D70B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924A5-E2F6-45EC-A0AB-A4B9FA835A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09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881" y="2029716"/>
            <a:ext cx="6625829" cy="398585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Number Card 7"/>
          <p:cNvSpPr/>
          <p:nvPr/>
        </p:nvSpPr>
        <p:spPr>
          <a:xfrm>
            <a:off x="1555845" y="306055"/>
            <a:ext cx="8884691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do you have?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umber Card 7"/>
          <p:cNvSpPr/>
          <p:nvPr/>
        </p:nvSpPr>
        <p:spPr>
          <a:xfrm>
            <a:off x="6867677" y="5235728"/>
            <a:ext cx="5034065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TWO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53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1365401" y="1219108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umber Card 7"/>
          <p:cNvSpPr/>
          <p:nvPr/>
        </p:nvSpPr>
        <p:spPr>
          <a:xfrm>
            <a:off x="3253295" y="1219108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umber Card 7"/>
          <p:cNvSpPr/>
          <p:nvPr/>
        </p:nvSpPr>
        <p:spPr>
          <a:xfrm>
            <a:off x="5141189" y="1219108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Number Card 7"/>
          <p:cNvSpPr/>
          <p:nvPr/>
        </p:nvSpPr>
        <p:spPr>
          <a:xfrm>
            <a:off x="7029083" y="1219108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Number Card 7"/>
          <p:cNvSpPr/>
          <p:nvPr/>
        </p:nvSpPr>
        <p:spPr>
          <a:xfrm>
            <a:off x="8916977" y="1219108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Number Card 7"/>
          <p:cNvSpPr/>
          <p:nvPr/>
        </p:nvSpPr>
        <p:spPr>
          <a:xfrm>
            <a:off x="1365401" y="2640471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Number Card 7"/>
          <p:cNvSpPr/>
          <p:nvPr/>
        </p:nvSpPr>
        <p:spPr>
          <a:xfrm>
            <a:off x="3253295" y="2640471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Number Card 7"/>
          <p:cNvSpPr/>
          <p:nvPr/>
        </p:nvSpPr>
        <p:spPr>
          <a:xfrm>
            <a:off x="5141189" y="2640471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Number Card 7"/>
          <p:cNvSpPr/>
          <p:nvPr/>
        </p:nvSpPr>
        <p:spPr>
          <a:xfrm>
            <a:off x="7029083" y="2640471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Number Card 7"/>
          <p:cNvSpPr/>
          <p:nvPr/>
        </p:nvSpPr>
        <p:spPr>
          <a:xfrm>
            <a:off x="8916977" y="2640471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Number Card 7"/>
          <p:cNvSpPr/>
          <p:nvPr/>
        </p:nvSpPr>
        <p:spPr>
          <a:xfrm>
            <a:off x="1365401" y="4061834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Number Card 7"/>
          <p:cNvSpPr/>
          <p:nvPr/>
        </p:nvSpPr>
        <p:spPr>
          <a:xfrm>
            <a:off x="3253295" y="4061834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Number Card 7"/>
          <p:cNvSpPr/>
          <p:nvPr/>
        </p:nvSpPr>
        <p:spPr>
          <a:xfrm>
            <a:off x="5141189" y="4061834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Number Card 7"/>
          <p:cNvSpPr/>
          <p:nvPr/>
        </p:nvSpPr>
        <p:spPr>
          <a:xfrm>
            <a:off x="7029083" y="4061834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Number Card 7"/>
          <p:cNvSpPr/>
          <p:nvPr/>
        </p:nvSpPr>
        <p:spPr>
          <a:xfrm>
            <a:off x="8916977" y="4061834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Number Card 7"/>
          <p:cNvSpPr/>
          <p:nvPr/>
        </p:nvSpPr>
        <p:spPr>
          <a:xfrm>
            <a:off x="1365401" y="5483197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Number Card 7"/>
          <p:cNvSpPr/>
          <p:nvPr/>
        </p:nvSpPr>
        <p:spPr>
          <a:xfrm>
            <a:off x="3253295" y="5483197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Number Card 7"/>
          <p:cNvSpPr/>
          <p:nvPr/>
        </p:nvSpPr>
        <p:spPr>
          <a:xfrm>
            <a:off x="5141189" y="5483197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Number Card 7"/>
          <p:cNvSpPr/>
          <p:nvPr/>
        </p:nvSpPr>
        <p:spPr>
          <a:xfrm>
            <a:off x="7029083" y="5483197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Number Card 7"/>
          <p:cNvSpPr/>
          <p:nvPr/>
        </p:nvSpPr>
        <p:spPr>
          <a:xfrm>
            <a:off x="8916977" y="5483197"/>
            <a:ext cx="1583072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Number Card 7"/>
          <p:cNvSpPr/>
          <p:nvPr/>
        </p:nvSpPr>
        <p:spPr>
          <a:xfrm>
            <a:off x="3253295" y="111804"/>
            <a:ext cx="5034065" cy="995338"/>
          </a:xfrm>
          <a:prstGeom prst="round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76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3986784" y="3080973"/>
            <a:ext cx="4169664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105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umber Card 7"/>
          <p:cNvSpPr/>
          <p:nvPr/>
        </p:nvSpPr>
        <p:spPr>
          <a:xfrm>
            <a:off x="329558" y="2554799"/>
            <a:ext cx="4746295" cy="209583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do you have?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over"/>
          <p:cNvSpPr/>
          <p:nvPr/>
        </p:nvSpPr>
        <p:spPr>
          <a:xfrm>
            <a:off x="5662698" y="2397933"/>
            <a:ext cx="6138401" cy="42612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picture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699" y="2398976"/>
            <a:ext cx="6138400" cy="426020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ANSWER BOX"/>
          <p:cNvSpPr/>
          <p:nvPr/>
        </p:nvSpPr>
        <p:spPr>
          <a:xfrm>
            <a:off x="1513077" y="4857824"/>
            <a:ext cx="2248320" cy="995338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endParaRPr kumimoji="1" lang="ja-JP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nswer"/>
          <p:cNvSpPr/>
          <p:nvPr/>
        </p:nvSpPr>
        <p:spPr>
          <a:xfrm>
            <a:off x="329558" y="2563639"/>
            <a:ext cx="4746295" cy="20979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5 rulers.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encil case"/>
          <p:cNvPicPr>
            <a:picLocks noChangeAspect="1"/>
          </p:cNvPicPr>
          <p:nvPr/>
        </p:nvPicPr>
        <p:blipFill rotWithShape="1">
          <a:blip r:embed="rId3"/>
          <a:srcRect l="24187" t="18309" r="63163" b="54906"/>
          <a:stretch/>
        </p:blipFill>
        <p:spPr>
          <a:xfrm>
            <a:off x="465472" y="224360"/>
            <a:ext cx="1685786" cy="200688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ruler"/>
          <p:cNvPicPr>
            <a:picLocks noChangeAspect="1"/>
          </p:cNvPicPr>
          <p:nvPr/>
        </p:nvPicPr>
        <p:blipFill rotWithShape="1">
          <a:blip r:embed="rId3"/>
          <a:srcRect l="37172" t="18309" r="50680" b="54906"/>
          <a:stretch/>
        </p:blipFill>
        <p:spPr>
          <a:xfrm>
            <a:off x="2381603" y="224360"/>
            <a:ext cx="1618889" cy="200688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lue stick"/>
          <p:cNvPicPr>
            <a:picLocks noChangeAspect="1"/>
          </p:cNvPicPr>
          <p:nvPr/>
        </p:nvPicPr>
        <p:blipFill rotWithShape="1">
          <a:blip r:embed="rId3"/>
          <a:srcRect l="49791" t="18309" r="37600" b="54906"/>
          <a:stretch/>
        </p:blipFill>
        <p:spPr>
          <a:xfrm>
            <a:off x="4230837" y="215520"/>
            <a:ext cx="1680277" cy="200688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pen"/>
          <p:cNvPicPr>
            <a:picLocks noChangeAspect="1"/>
          </p:cNvPicPr>
          <p:nvPr/>
        </p:nvPicPr>
        <p:blipFill rotWithShape="1">
          <a:blip r:embed="rId3"/>
          <a:srcRect l="62881" t="18309" r="24510" b="54906"/>
          <a:stretch/>
        </p:blipFill>
        <p:spPr>
          <a:xfrm>
            <a:off x="8046480" y="203714"/>
            <a:ext cx="1680277" cy="200688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magnet"/>
          <p:cNvPicPr>
            <a:picLocks noChangeAspect="1"/>
          </p:cNvPicPr>
          <p:nvPr/>
        </p:nvPicPr>
        <p:blipFill rotWithShape="1">
          <a:blip r:embed="rId4"/>
          <a:srcRect l="24438" t="57721" r="63470" b="15809"/>
          <a:stretch/>
        </p:blipFill>
        <p:spPr>
          <a:xfrm>
            <a:off x="6173090" y="215520"/>
            <a:ext cx="1611414" cy="198327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stapler"/>
          <p:cNvPicPr>
            <a:picLocks noChangeAspect="1"/>
          </p:cNvPicPr>
          <p:nvPr/>
        </p:nvPicPr>
        <p:blipFill rotWithShape="1">
          <a:blip r:embed="rId3"/>
          <a:srcRect l="62881" t="47462" r="24510" b="26251"/>
          <a:stretch/>
        </p:blipFill>
        <p:spPr>
          <a:xfrm>
            <a:off x="9988733" y="203713"/>
            <a:ext cx="1607286" cy="200688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星 5 13"/>
          <p:cNvSpPr/>
          <p:nvPr/>
        </p:nvSpPr>
        <p:spPr>
          <a:xfrm>
            <a:off x="2413234" y="203713"/>
            <a:ext cx="978807" cy="886408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74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18" grpId="0" animBg="1"/>
      <p:bldP spid="18" grpId="1" animBg="1"/>
      <p:bldP spid="19" grpId="0" animBg="1"/>
      <p:bldP spid="20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3986784" y="3080973"/>
            <a:ext cx="4169664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11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umber Card 7"/>
          <p:cNvSpPr/>
          <p:nvPr/>
        </p:nvSpPr>
        <p:spPr>
          <a:xfrm>
            <a:off x="329558" y="2326876"/>
            <a:ext cx="4746295" cy="209583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do you have?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over"/>
          <p:cNvSpPr/>
          <p:nvPr/>
        </p:nvSpPr>
        <p:spPr>
          <a:xfrm>
            <a:off x="6531607" y="2397933"/>
            <a:ext cx="4400584" cy="42612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picture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1608" y="2397934"/>
            <a:ext cx="4400584" cy="426124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ANSWER BOX"/>
          <p:cNvSpPr/>
          <p:nvPr/>
        </p:nvSpPr>
        <p:spPr>
          <a:xfrm>
            <a:off x="1513077" y="4633889"/>
            <a:ext cx="2248320" cy="995338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endParaRPr kumimoji="1" lang="ja-JP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nswer"/>
          <p:cNvSpPr/>
          <p:nvPr/>
        </p:nvSpPr>
        <p:spPr>
          <a:xfrm>
            <a:off x="329558" y="2339704"/>
            <a:ext cx="4746295" cy="20979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1 pencil case.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encil case"/>
          <p:cNvPicPr>
            <a:picLocks noChangeAspect="1"/>
          </p:cNvPicPr>
          <p:nvPr/>
        </p:nvPicPr>
        <p:blipFill rotWithShape="1">
          <a:blip r:embed="rId3"/>
          <a:srcRect l="24187" t="18309" r="63163" b="54906"/>
          <a:stretch/>
        </p:blipFill>
        <p:spPr>
          <a:xfrm>
            <a:off x="465472" y="224360"/>
            <a:ext cx="1685786" cy="200688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ruler"/>
          <p:cNvPicPr>
            <a:picLocks noChangeAspect="1"/>
          </p:cNvPicPr>
          <p:nvPr/>
        </p:nvPicPr>
        <p:blipFill rotWithShape="1">
          <a:blip r:embed="rId3"/>
          <a:srcRect l="37172" t="18309" r="50680" b="54906"/>
          <a:stretch/>
        </p:blipFill>
        <p:spPr>
          <a:xfrm>
            <a:off x="2381603" y="224360"/>
            <a:ext cx="1618889" cy="200688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lue stick"/>
          <p:cNvPicPr>
            <a:picLocks noChangeAspect="1"/>
          </p:cNvPicPr>
          <p:nvPr/>
        </p:nvPicPr>
        <p:blipFill rotWithShape="1">
          <a:blip r:embed="rId3"/>
          <a:srcRect l="49791" t="18309" r="37600" b="54906"/>
          <a:stretch/>
        </p:blipFill>
        <p:spPr>
          <a:xfrm>
            <a:off x="4230837" y="215520"/>
            <a:ext cx="1680277" cy="200688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pen"/>
          <p:cNvPicPr>
            <a:picLocks noChangeAspect="1"/>
          </p:cNvPicPr>
          <p:nvPr/>
        </p:nvPicPr>
        <p:blipFill rotWithShape="1">
          <a:blip r:embed="rId3"/>
          <a:srcRect l="62881" t="18309" r="24510" b="54906"/>
          <a:stretch/>
        </p:blipFill>
        <p:spPr>
          <a:xfrm>
            <a:off x="8046480" y="203714"/>
            <a:ext cx="1680277" cy="200688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magnet"/>
          <p:cNvPicPr>
            <a:picLocks noChangeAspect="1"/>
          </p:cNvPicPr>
          <p:nvPr/>
        </p:nvPicPr>
        <p:blipFill rotWithShape="1">
          <a:blip r:embed="rId4"/>
          <a:srcRect l="24438" t="57721" r="63470" b="15809"/>
          <a:stretch/>
        </p:blipFill>
        <p:spPr>
          <a:xfrm>
            <a:off x="6173090" y="215520"/>
            <a:ext cx="1611414" cy="198327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stapler"/>
          <p:cNvPicPr>
            <a:picLocks noChangeAspect="1"/>
          </p:cNvPicPr>
          <p:nvPr/>
        </p:nvPicPr>
        <p:blipFill rotWithShape="1">
          <a:blip r:embed="rId3"/>
          <a:srcRect l="62881" t="47462" r="24510" b="26251"/>
          <a:stretch/>
        </p:blipFill>
        <p:spPr>
          <a:xfrm>
            <a:off x="9988733" y="203713"/>
            <a:ext cx="1607286" cy="200688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星 5 13"/>
          <p:cNvSpPr/>
          <p:nvPr/>
        </p:nvSpPr>
        <p:spPr>
          <a:xfrm>
            <a:off x="534270" y="341396"/>
            <a:ext cx="978807" cy="886408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21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8" grpId="1" animBg="1"/>
      <p:bldP spid="20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umber Card 7"/>
          <p:cNvSpPr/>
          <p:nvPr/>
        </p:nvSpPr>
        <p:spPr>
          <a:xfrm>
            <a:off x="3986784" y="3080973"/>
            <a:ext cx="4169664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31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Number Card 7"/>
          <p:cNvSpPr/>
          <p:nvPr/>
        </p:nvSpPr>
        <p:spPr>
          <a:xfrm>
            <a:off x="329558" y="2326876"/>
            <a:ext cx="4746295" cy="2095833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many do you have?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over"/>
          <p:cNvSpPr/>
          <p:nvPr/>
        </p:nvSpPr>
        <p:spPr>
          <a:xfrm>
            <a:off x="5327647" y="2626550"/>
            <a:ext cx="6532713" cy="38040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picture">
            <a:hlinkClick r:id="" action="ppaction://hlinkshowjump?jump=nextslide"/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97" b="20073"/>
          <a:stretch/>
        </p:blipFill>
        <p:spPr>
          <a:xfrm>
            <a:off x="5327647" y="2626550"/>
            <a:ext cx="6532714" cy="380401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" name="ANSWER BOX"/>
          <p:cNvSpPr/>
          <p:nvPr/>
        </p:nvSpPr>
        <p:spPr>
          <a:xfrm>
            <a:off x="1513077" y="4633889"/>
            <a:ext cx="2248320" cy="995338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</a:t>
            </a:r>
            <a:endParaRPr kumimoji="1" lang="ja-JP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nswer"/>
          <p:cNvSpPr/>
          <p:nvPr/>
        </p:nvSpPr>
        <p:spPr>
          <a:xfrm>
            <a:off x="329558" y="2339704"/>
            <a:ext cx="4746295" cy="2097922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have 14 pens.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pencil case"/>
          <p:cNvPicPr>
            <a:picLocks noChangeAspect="1"/>
          </p:cNvPicPr>
          <p:nvPr/>
        </p:nvPicPr>
        <p:blipFill rotWithShape="1">
          <a:blip r:embed="rId3"/>
          <a:srcRect l="24187" t="18309" r="63163" b="54906"/>
          <a:stretch/>
        </p:blipFill>
        <p:spPr>
          <a:xfrm>
            <a:off x="465472" y="224360"/>
            <a:ext cx="1685786" cy="200688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2" name="ruler"/>
          <p:cNvPicPr>
            <a:picLocks noChangeAspect="1"/>
          </p:cNvPicPr>
          <p:nvPr/>
        </p:nvPicPr>
        <p:blipFill rotWithShape="1">
          <a:blip r:embed="rId3"/>
          <a:srcRect l="37172" t="18309" r="50680" b="54906"/>
          <a:stretch/>
        </p:blipFill>
        <p:spPr>
          <a:xfrm>
            <a:off x="2381603" y="224360"/>
            <a:ext cx="1618889" cy="200688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3" name="glue stick"/>
          <p:cNvPicPr>
            <a:picLocks noChangeAspect="1"/>
          </p:cNvPicPr>
          <p:nvPr/>
        </p:nvPicPr>
        <p:blipFill rotWithShape="1">
          <a:blip r:embed="rId3"/>
          <a:srcRect l="49791" t="18309" r="37600" b="54906"/>
          <a:stretch/>
        </p:blipFill>
        <p:spPr>
          <a:xfrm>
            <a:off x="4230837" y="215520"/>
            <a:ext cx="1680277" cy="200688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4" name="pen"/>
          <p:cNvPicPr>
            <a:picLocks noChangeAspect="1"/>
          </p:cNvPicPr>
          <p:nvPr/>
        </p:nvPicPr>
        <p:blipFill rotWithShape="1">
          <a:blip r:embed="rId3"/>
          <a:srcRect l="62881" t="18309" r="24510" b="54906"/>
          <a:stretch/>
        </p:blipFill>
        <p:spPr>
          <a:xfrm>
            <a:off x="8046480" y="203714"/>
            <a:ext cx="1680277" cy="200688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5" name="magnet"/>
          <p:cNvPicPr>
            <a:picLocks noChangeAspect="1"/>
          </p:cNvPicPr>
          <p:nvPr/>
        </p:nvPicPr>
        <p:blipFill rotWithShape="1">
          <a:blip r:embed="rId4"/>
          <a:srcRect l="24438" t="57721" r="63470" b="15809"/>
          <a:stretch/>
        </p:blipFill>
        <p:spPr>
          <a:xfrm>
            <a:off x="6173090" y="215520"/>
            <a:ext cx="1611414" cy="198327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stapler"/>
          <p:cNvPicPr>
            <a:picLocks noChangeAspect="1"/>
          </p:cNvPicPr>
          <p:nvPr/>
        </p:nvPicPr>
        <p:blipFill rotWithShape="1">
          <a:blip r:embed="rId3"/>
          <a:srcRect l="62881" t="47462" r="24510" b="26251"/>
          <a:stretch/>
        </p:blipFill>
        <p:spPr>
          <a:xfrm>
            <a:off x="9988733" y="203713"/>
            <a:ext cx="1607286" cy="200688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星 5 13"/>
          <p:cNvSpPr/>
          <p:nvPr/>
        </p:nvSpPr>
        <p:spPr>
          <a:xfrm>
            <a:off x="8104599" y="341396"/>
            <a:ext cx="978807" cy="886408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60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8" grpId="1" animBg="1"/>
      <p:bldP spid="20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881" y="2029716"/>
            <a:ext cx="6625829" cy="398585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Number Card 7"/>
          <p:cNvSpPr/>
          <p:nvPr/>
        </p:nvSpPr>
        <p:spPr>
          <a:xfrm>
            <a:off x="1555845" y="306055"/>
            <a:ext cx="8884691" cy="99533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END</a:t>
            </a:r>
            <a:endParaRPr kumimoji="1" lang="ja-JP" altLang="en-US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83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71</Words>
  <Application>Microsoft Office PowerPoint</Application>
  <PresentationFormat>ワイド画面</PresentationFormat>
  <Paragraphs>36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zhst148</dc:creator>
  <cp:lastModifiedBy>zhst148</cp:lastModifiedBy>
  <cp:revision>27</cp:revision>
  <dcterms:created xsi:type="dcterms:W3CDTF">2020-11-05T06:05:04Z</dcterms:created>
  <dcterms:modified xsi:type="dcterms:W3CDTF">2021-03-18T03:58:12Z</dcterms:modified>
</cp:coreProperties>
</file>