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354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90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3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10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73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38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54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13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7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8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31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541B-ECCC-4F7E-ACB5-6AE67C2A853A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38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Writing Block">
            <a:extLst>
              <a:ext uri="{FF2B5EF4-FFF2-40B4-BE49-F238E27FC236}">
                <a16:creationId xmlns:a16="http://schemas.microsoft.com/office/drawing/2014/main" id="{45D1F5A5-CD2A-472B-A623-00B22C263D18}"/>
              </a:ext>
            </a:extLst>
          </p:cNvPr>
          <p:cNvGrpSpPr/>
          <p:nvPr/>
        </p:nvGrpSpPr>
        <p:grpSpPr>
          <a:xfrm>
            <a:off x="1033284" y="218684"/>
            <a:ext cx="3814475" cy="417610"/>
            <a:chOff x="1725432" y="1695534"/>
            <a:chExt cx="2149882" cy="554180"/>
          </a:xfrm>
        </p:grpSpPr>
        <p:sp>
          <p:nvSpPr>
            <p:cNvPr id="43" name="Outline">
              <a:extLst>
                <a:ext uri="{FF2B5EF4-FFF2-40B4-BE49-F238E27FC236}">
                  <a16:creationId xmlns:a16="http://schemas.microsoft.com/office/drawing/2014/main" id="{55E2B120-406E-42ED-8C66-E7AF7259B943}"/>
                </a:ext>
              </a:extLst>
            </p:cNvPr>
            <p:cNvSpPr/>
            <p:nvPr/>
          </p:nvSpPr>
          <p:spPr>
            <a:xfrm>
              <a:off x="1727110" y="1695534"/>
              <a:ext cx="2148204" cy="5541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Bottom Line">
              <a:extLst>
                <a:ext uri="{FF2B5EF4-FFF2-40B4-BE49-F238E27FC236}">
                  <a16:creationId xmlns:a16="http://schemas.microsoft.com/office/drawing/2014/main" id="{B3CCA122-BAF1-4995-89F4-866C922603D1}"/>
                </a:ext>
              </a:extLst>
            </p:cNvPr>
            <p:cNvCxnSpPr>
              <a:cxnSpLocks/>
            </p:cNvCxnSpPr>
            <p:nvPr/>
          </p:nvCxnSpPr>
          <p:spPr>
            <a:xfrm>
              <a:off x="1725432" y="2039497"/>
              <a:ext cx="2137813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Student Details">
            <a:extLst>
              <a:ext uri="{FF2B5EF4-FFF2-40B4-BE49-F238E27FC236}">
                <a16:creationId xmlns:a16="http://schemas.microsoft.com/office/drawing/2014/main" id="{CA391143-A76A-4AAB-B577-5C18C49E5832}"/>
              </a:ext>
            </a:extLst>
          </p:cNvPr>
          <p:cNvGrpSpPr/>
          <p:nvPr/>
        </p:nvGrpSpPr>
        <p:grpSpPr>
          <a:xfrm>
            <a:off x="229335" y="221439"/>
            <a:ext cx="803949" cy="414856"/>
            <a:chOff x="535648" y="765530"/>
            <a:chExt cx="803949" cy="813849"/>
          </a:xfrm>
        </p:grpSpPr>
        <p:sp>
          <p:nvSpPr>
            <p:cNvPr id="46" name="Name">
              <a:extLst>
                <a:ext uri="{FF2B5EF4-FFF2-40B4-BE49-F238E27FC236}">
                  <a16:creationId xmlns:a16="http://schemas.microsoft.com/office/drawing/2014/main" id="{847E82E2-3794-4211-9904-5F8820448CDF}"/>
                </a:ext>
              </a:extLst>
            </p:cNvPr>
            <p:cNvSpPr txBox="1"/>
            <p:nvPr/>
          </p:nvSpPr>
          <p:spPr>
            <a:xfrm>
              <a:off x="545790" y="895997"/>
              <a:ext cx="724878" cy="664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Comic Sans MS" panose="030F0702030302020204" pitchFamily="66" charset="0"/>
                </a:rPr>
                <a:t>Name</a:t>
              </a:r>
              <a:endParaRPr kumimoji="1" lang="ja-JP" altLang="en-US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0E07E009-592D-4FA6-A588-4E10360E1609}"/>
                </a:ext>
              </a:extLst>
            </p:cNvPr>
            <p:cNvSpPr/>
            <p:nvPr/>
          </p:nvSpPr>
          <p:spPr>
            <a:xfrm>
              <a:off x="535648" y="765530"/>
              <a:ext cx="803949" cy="813849"/>
            </a:xfrm>
            <a:prstGeom prst="rect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48" name="表 47">
            <a:extLst>
              <a:ext uri="{FF2B5EF4-FFF2-40B4-BE49-F238E27FC236}">
                <a16:creationId xmlns:a16="http://schemas.microsoft.com/office/drawing/2014/main" id="{B209B81F-651E-4B1B-9E82-14922FD81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038798"/>
              </p:ext>
            </p:extLst>
          </p:nvPr>
        </p:nvGraphicFramePr>
        <p:xfrm>
          <a:off x="229330" y="1299027"/>
          <a:ext cx="4597015" cy="283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9403">
                  <a:extLst>
                    <a:ext uri="{9D8B030D-6E8A-4147-A177-3AD203B41FA5}">
                      <a16:colId xmlns:a16="http://schemas.microsoft.com/office/drawing/2014/main" val="895154505"/>
                    </a:ext>
                  </a:extLst>
                </a:gridCol>
                <a:gridCol w="919403">
                  <a:extLst>
                    <a:ext uri="{9D8B030D-6E8A-4147-A177-3AD203B41FA5}">
                      <a16:colId xmlns:a16="http://schemas.microsoft.com/office/drawing/2014/main" val="866910556"/>
                    </a:ext>
                  </a:extLst>
                </a:gridCol>
                <a:gridCol w="919403">
                  <a:extLst>
                    <a:ext uri="{9D8B030D-6E8A-4147-A177-3AD203B41FA5}">
                      <a16:colId xmlns:a16="http://schemas.microsoft.com/office/drawing/2014/main" val="1241259484"/>
                    </a:ext>
                  </a:extLst>
                </a:gridCol>
                <a:gridCol w="919403">
                  <a:extLst>
                    <a:ext uri="{9D8B030D-6E8A-4147-A177-3AD203B41FA5}">
                      <a16:colId xmlns:a16="http://schemas.microsoft.com/office/drawing/2014/main" val="4013615077"/>
                    </a:ext>
                  </a:extLst>
                </a:gridCol>
                <a:gridCol w="919403">
                  <a:extLst>
                    <a:ext uri="{9D8B030D-6E8A-4147-A177-3AD203B41FA5}">
                      <a16:colId xmlns:a16="http://schemas.microsoft.com/office/drawing/2014/main" val="3252500692"/>
                    </a:ext>
                  </a:extLst>
                </a:gridCol>
              </a:tblGrid>
              <a:tr h="5677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146"/>
                  </a:ext>
                </a:extLst>
              </a:tr>
              <a:tr h="5677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172269"/>
                  </a:ext>
                </a:extLst>
              </a:tr>
              <a:tr h="5677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076048"/>
                  </a:ext>
                </a:extLst>
              </a:tr>
              <a:tr h="5677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295283"/>
                  </a:ext>
                </a:extLst>
              </a:tr>
              <a:tr h="5677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79358"/>
                  </a:ext>
                </a:extLst>
              </a:tr>
            </a:tbl>
          </a:graphicData>
        </a:graphic>
      </p:graphicFrame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ADD05493-6D6E-4A24-8E4E-E5E8D25E8AAD}"/>
              </a:ext>
            </a:extLst>
          </p:cNvPr>
          <p:cNvCxnSpPr>
            <a:cxnSpLocks/>
          </p:cNvCxnSpPr>
          <p:nvPr/>
        </p:nvCxnSpPr>
        <p:spPr>
          <a:xfrm>
            <a:off x="4953000" y="218684"/>
            <a:ext cx="0" cy="6329397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37E44426-4BD4-4F9A-A777-07350824D1F2}"/>
              </a:ext>
            </a:extLst>
          </p:cNvPr>
          <p:cNvSpPr/>
          <p:nvPr/>
        </p:nvSpPr>
        <p:spPr>
          <a:xfrm>
            <a:off x="229330" y="4533900"/>
            <a:ext cx="4597015" cy="2014181"/>
          </a:xfrm>
          <a:prstGeom prst="rect">
            <a:avLst/>
          </a:prstGeom>
          <a:solidFill>
            <a:schemeClr val="bg1"/>
          </a:solidFill>
          <a:ln w="381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1:00  1:30  2:00  2:30  3:00  3:30</a:t>
            </a:r>
          </a:p>
          <a:p>
            <a:pPr algn="ctr"/>
            <a:endParaRPr kumimoji="1" lang="en-US" altLang="ja-JP" sz="1600" dirty="0">
              <a:solidFill>
                <a:sysClr val="windowText" lastClr="00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4:00  4:30  5:00  5:30  6:00  6:30</a:t>
            </a:r>
          </a:p>
          <a:p>
            <a:pPr algn="ctr"/>
            <a:endParaRPr kumimoji="1" lang="en-US" altLang="ja-JP" sz="1600" dirty="0">
              <a:solidFill>
                <a:sysClr val="windowText" lastClr="00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7:00  7:30  8:00  8:30  9:00  9:30</a:t>
            </a:r>
          </a:p>
          <a:p>
            <a:pPr algn="ctr"/>
            <a:endParaRPr kumimoji="1" lang="en-US" altLang="ja-JP" sz="1600" dirty="0">
              <a:solidFill>
                <a:sysClr val="windowText" lastClr="00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10:00 10:30 11:00 11:30 12:00 12:30</a:t>
            </a:r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25198016-F305-49FD-B7EB-F5F5E4A474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46"/>
          <a:stretch/>
        </p:blipFill>
        <p:spPr>
          <a:xfrm>
            <a:off x="826336" y="772112"/>
            <a:ext cx="1419667" cy="454032"/>
          </a:xfrm>
          <a:prstGeom prst="rect">
            <a:avLst/>
          </a:prstGeom>
        </p:spPr>
      </p:pic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33ED44C7-E888-424E-AD32-9D9C3B1DF4E8}"/>
              </a:ext>
            </a:extLst>
          </p:cNvPr>
          <p:cNvSpPr/>
          <p:nvPr/>
        </p:nvSpPr>
        <p:spPr>
          <a:xfrm>
            <a:off x="1617489" y="4267199"/>
            <a:ext cx="1887712" cy="390437"/>
          </a:xfrm>
          <a:prstGeom prst="round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2" name="図 61">
            <a:extLst>
              <a:ext uri="{FF2B5EF4-FFF2-40B4-BE49-F238E27FC236}">
                <a16:creationId xmlns:a16="http://schemas.microsoft.com/office/drawing/2014/main" id="{001AAA59-8103-44A2-9736-0A594F62D4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266" y="4326730"/>
            <a:ext cx="1308157" cy="271373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0D4DC538-5F6A-45B4-ABE7-5355388ECF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20" y="4178621"/>
            <a:ext cx="621978" cy="621978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DBB0B604-6F94-423E-A8E4-6FCBEB2279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46" y="694537"/>
            <a:ext cx="512281" cy="546247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A7E97D69-7FA0-4A82-B657-A0F855DB1B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97"/>
          <a:stretch/>
        </p:blipFill>
        <p:spPr>
          <a:xfrm>
            <a:off x="2697585" y="772112"/>
            <a:ext cx="1898996" cy="454032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62569D52-E98A-4883-A5E4-2707ECF9EE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148" y="2589859"/>
            <a:ext cx="828675" cy="257175"/>
          </a:xfrm>
          <a:prstGeom prst="rect">
            <a:avLst/>
          </a:prstGeom>
        </p:spPr>
      </p:pic>
      <p:grpSp>
        <p:nvGrpSpPr>
          <p:cNvPr id="72" name="Writing Block">
            <a:extLst>
              <a:ext uri="{FF2B5EF4-FFF2-40B4-BE49-F238E27FC236}">
                <a16:creationId xmlns:a16="http://schemas.microsoft.com/office/drawing/2014/main" id="{07F6F33F-55E2-45AE-A49A-D759B8354101}"/>
              </a:ext>
            </a:extLst>
          </p:cNvPr>
          <p:cNvGrpSpPr/>
          <p:nvPr/>
        </p:nvGrpSpPr>
        <p:grpSpPr>
          <a:xfrm>
            <a:off x="5873462" y="218684"/>
            <a:ext cx="3814475" cy="417610"/>
            <a:chOff x="1725432" y="1695534"/>
            <a:chExt cx="2149882" cy="554180"/>
          </a:xfrm>
        </p:grpSpPr>
        <p:sp>
          <p:nvSpPr>
            <p:cNvPr id="73" name="Outline">
              <a:extLst>
                <a:ext uri="{FF2B5EF4-FFF2-40B4-BE49-F238E27FC236}">
                  <a16:creationId xmlns:a16="http://schemas.microsoft.com/office/drawing/2014/main" id="{88DD3E9E-47F1-43BA-9A66-8058C27B5345}"/>
                </a:ext>
              </a:extLst>
            </p:cNvPr>
            <p:cNvSpPr/>
            <p:nvPr/>
          </p:nvSpPr>
          <p:spPr>
            <a:xfrm>
              <a:off x="1727110" y="1695534"/>
              <a:ext cx="2148204" cy="5541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4" name="Bottom Line">
              <a:extLst>
                <a:ext uri="{FF2B5EF4-FFF2-40B4-BE49-F238E27FC236}">
                  <a16:creationId xmlns:a16="http://schemas.microsoft.com/office/drawing/2014/main" id="{73EBEACA-ADAD-4677-913A-A070F58397E0}"/>
                </a:ext>
              </a:extLst>
            </p:cNvPr>
            <p:cNvCxnSpPr>
              <a:cxnSpLocks/>
            </p:cNvCxnSpPr>
            <p:nvPr/>
          </p:nvCxnSpPr>
          <p:spPr>
            <a:xfrm>
              <a:off x="1725432" y="2039497"/>
              <a:ext cx="2137813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Student Details">
            <a:extLst>
              <a:ext uri="{FF2B5EF4-FFF2-40B4-BE49-F238E27FC236}">
                <a16:creationId xmlns:a16="http://schemas.microsoft.com/office/drawing/2014/main" id="{E80000DE-10B3-44FD-9213-5D5B0712BD19}"/>
              </a:ext>
            </a:extLst>
          </p:cNvPr>
          <p:cNvGrpSpPr/>
          <p:nvPr/>
        </p:nvGrpSpPr>
        <p:grpSpPr>
          <a:xfrm>
            <a:off x="5069513" y="221439"/>
            <a:ext cx="803949" cy="414856"/>
            <a:chOff x="535648" y="765530"/>
            <a:chExt cx="803949" cy="813849"/>
          </a:xfrm>
        </p:grpSpPr>
        <p:sp>
          <p:nvSpPr>
            <p:cNvPr id="76" name="Name">
              <a:extLst>
                <a:ext uri="{FF2B5EF4-FFF2-40B4-BE49-F238E27FC236}">
                  <a16:creationId xmlns:a16="http://schemas.microsoft.com/office/drawing/2014/main" id="{EBF658B1-8DC1-45CB-A75D-AC2C33291794}"/>
                </a:ext>
              </a:extLst>
            </p:cNvPr>
            <p:cNvSpPr txBox="1"/>
            <p:nvPr/>
          </p:nvSpPr>
          <p:spPr>
            <a:xfrm>
              <a:off x="545790" y="895997"/>
              <a:ext cx="724878" cy="664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Comic Sans MS" panose="030F0702030302020204" pitchFamily="66" charset="0"/>
                </a:rPr>
                <a:t>Name</a:t>
              </a:r>
              <a:endParaRPr kumimoji="1" lang="ja-JP" altLang="en-US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3C1857A9-7BFA-4F5A-8018-4D08245A3B82}"/>
                </a:ext>
              </a:extLst>
            </p:cNvPr>
            <p:cNvSpPr/>
            <p:nvPr/>
          </p:nvSpPr>
          <p:spPr>
            <a:xfrm>
              <a:off x="535648" y="765530"/>
              <a:ext cx="803949" cy="813849"/>
            </a:xfrm>
            <a:prstGeom prst="rect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78" name="表 77">
            <a:extLst>
              <a:ext uri="{FF2B5EF4-FFF2-40B4-BE49-F238E27FC236}">
                <a16:creationId xmlns:a16="http://schemas.microsoft.com/office/drawing/2014/main" id="{61963D36-328A-413C-9E85-F2248993C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37212"/>
              </p:ext>
            </p:extLst>
          </p:nvPr>
        </p:nvGraphicFramePr>
        <p:xfrm>
          <a:off x="5069508" y="1299027"/>
          <a:ext cx="4597015" cy="283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9403">
                  <a:extLst>
                    <a:ext uri="{9D8B030D-6E8A-4147-A177-3AD203B41FA5}">
                      <a16:colId xmlns:a16="http://schemas.microsoft.com/office/drawing/2014/main" val="895154505"/>
                    </a:ext>
                  </a:extLst>
                </a:gridCol>
                <a:gridCol w="919403">
                  <a:extLst>
                    <a:ext uri="{9D8B030D-6E8A-4147-A177-3AD203B41FA5}">
                      <a16:colId xmlns:a16="http://schemas.microsoft.com/office/drawing/2014/main" val="866910556"/>
                    </a:ext>
                  </a:extLst>
                </a:gridCol>
                <a:gridCol w="919403">
                  <a:extLst>
                    <a:ext uri="{9D8B030D-6E8A-4147-A177-3AD203B41FA5}">
                      <a16:colId xmlns:a16="http://schemas.microsoft.com/office/drawing/2014/main" val="1241259484"/>
                    </a:ext>
                  </a:extLst>
                </a:gridCol>
                <a:gridCol w="919403">
                  <a:extLst>
                    <a:ext uri="{9D8B030D-6E8A-4147-A177-3AD203B41FA5}">
                      <a16:colId xmlns:a16="http://schemas.microsoft.com/office/drawing/2014/main" val="4013615077"/>
                    </a:ext>
                  </a:extLst>
                </a:gridCol>
                <a:gridCol w="919403">
                  <a:extLst>
                    <a:ext uri="{9D8B030D-6E8A-4147-A177-3AD203B41FA5}">
                      <a16:colId xmlns:a16="http://schemas.microsoft.com/office/drawing/2014/main" val="3252500692"/>
                    </a:ext>
                  </a:extLst>
                </a:gridCol>
              </a:tblGrid>
              <a:tr h="5677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146"/>
                  </a:ext>
                </a:extLst>
              </a:tr>
              <a:tr h="5677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172269"/>
                  </a:ext>
                </a:extLst>
              </a:tr>
              <a:tr h="5677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076048"/>
                  </a:ext>
                </a:extLst>
              </a:tr>
              <a:tr h="5677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295283"/>
                  </a:ext>
                </a:extLst>
              </a:tr>
              <a:tr h="5677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79358"/>
                  </a:ext>
                </a:extLst>
              </a:tr>
            </a:tbl>
          </a:graphicData>
        </a:graphic>
      </p:graphicFrame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90DB9AE8-4FB0-48DF-8171-4711C1BAAD03}"/>
              </a:ext>
            </a:extLst>
          </p:cNvPr>
          <p:cNvSpPr/>
          <p:nvPr/>
        </p:nvSpPr>
        <p:spPr>
          <a:xfrm>
            <a:off x="5069508" y="4533900"/>
            <a:ext cx="4597015" cy="2014181"/>
          </a:xfrm>
          <a:prstGeom prst="rect">
            <a:avLst/>
          </a:prstGeom>
          <a:solidFill>
            <a:schemeClr val="bg1"/>
          </a:solidFill>
          <a:ln w="381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1:00  1:30  2:00  2:30  3:00  3:30</a:t>
            </a:r>
          </a:p>
          <a:p>
            <a:pPr algn="ctr"/>
            <a:endParaRPr kumimoji="1" lang="en-US" altLang="ja-JP" sz="1600" dirty="0">
              <a:solidFill>
                <a:sysClr val="windowText" lastClr="00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4:00  4:30  5:00  5:30  6:00  6:30</a:t>
            </a:r>
          </a:p>
          <a:p>
            <a:pPr algn="ctr"/>
            <a:endParaRPr kumimoji="1" lang="en-US" altLang="ja-JP" sz="1600" dirty="0">
              <a:solidFill>
                <a:sysClr val="windowText" lastClr="00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7:00  7:30  8:00  8:30  9:00  9:30</a:t>
            </a:r>
          </a:p>
          <a:p>
            <a:pPr algn="ctr"/>
            <a:endParaRPr kumimoji="1" lang="en-US" altLang="ja-JP" sz="1600" dirty="0">
              <a:solidFill>
                <a:sysClr val="windowText" lastClr="00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10:00 10:30 11:00 11:30 12:00 12:30</a:t>
            </a:r>
          </a:p>
        </p:txBody>
      </p:sp>
      <p:pic>
        <p:nvPicPr>
          <p:cNvPr id="80" name="図 79">
            <a:extLst>
              <a:ext uri="{FF2B5EF4-FFF2-40B4-BE49-F238E27FC236}">
                <a16:creationId xmlns:a16="http://schemas.microsoft.com/office/drawing/2014/main" id="{30F26686-CB9B-45E7-9D7D-26F2CCA065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46"/>
          <a:stretch/>
        </p:blipFill>
        <p:spPr>
          <a:xfrm>
            <a:off x="5666514" y="772112"/>
            <a:ext cx="1419667" cy="454032"/>
          </a:xfrm>
          <a:prstGeom prst="rect">
            <a:avLst/>
          </a:prstGeom>
        </p:spPr>
      </p:pic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05FFE42A-3DC8-48A3-9FDF-DC112E634204}"/>
              </a:ext>
            </a:extLst>
          </p:cNvPr>
          <p:cNvSpPr/>
          <p:nvPr/>
        </p:nvSpPr>
        <p:spPr>
          <a:xfrm>
            <a:off x="6457667" y="4267199"/>
            <a:ext cx="1887712" cy="390437"/>
          </a:xfrm>
          <a:prstGeom prst="round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2" name="図 81">
            <a:extLst>
              <a:ext uri="{FF2B5EF4-FFF2-40B4-BE49-F238E27FC236}">
                <a16:creationId xmlns:a16="http://schemas.microsoft.com/office/drawing/2014/main" id="{47DF9764-3CC1-4B5B-AEC2-A453F000B2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444" y="4326730"/>
            <a:ext cx="1308157" cy="271373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DB33E1F-7BFA-478F-8F48-5EE6444D5B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398" y="4178621"/>
            <a:ext cx="621978" cy="621978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B13A3181-FDD7-4AA1-9782-12FDA5710C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524" y="694537"/>
            <a:ext cx="512281" cy="546247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BD822613-FB46-4D57-958D-DB3D50CDF2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97"/>
          <a:stretch/>
        </p:blipFill>
        <p:spPr>
          <a:xfrm>
            <a:off x="7537763" y="772112"/>
            <a:ext cx="1898996" cy="45403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3E98A3DE-C3C8-4351-82B0-90EA91725C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326" y="2589859"/>
            <a:ext cx="828675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82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98</Words>
  <Application>Microsoft Office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Digi Kyokasho NP-B</vt:lpstr>
      <vt:lpstr>游ゴシック</vt:lpstr>
      <vt:lpstr>游ゴシック Light</vt:lpstr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4</cp:revision>
  <cp:lastPrinted>2023-10-04T06:31:16Z</cp:lastPrinted>
  <dcterms:created xsi:type="dcterms:W3CDTF">2023-10-04T05:55:10Z</dcterms:created>
  <dcterms:modified xsi:type="dcterms:W3CDTF">2023-10-04T06:31:40Z</dcterms:modified>
</cp:coreProperties>
</file>