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420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57A47-8925-4B1B-A5C7-E70CC049B1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65B9-99D4-4711-8579-0E61EAD94CD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29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31" Type="http://schemas.openxmlformats.org/officeDocument/2006/relationships/slide" Target="slide33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Relationship Id="rId27" Type="http://schemas.openxmlformats.org/officeDocument/2006/relationships/slide" Target="slide29.xml"/><Relationship Id="rId30" Type="http://schemas.openxmlformats.org/officeDocument/2006/relationships/slide" Target="slide3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Jeopardy Logo, symbol, meaning, history, PNG, br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706" y="178031"/>
            <a:ext cx="8510588" cy="4787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B</a:t>
            </a:r>
            <a:r>
              <a:rPr lang="en-US" altLang="ja-JP" dirty="0" smtClean="0">
                <a:latin typeface="Comic Sans MS" pitchFamily="66" charset="0"/>
              </a:rPr>
              <a:t> - $5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B</a:t>
            </a:r>
            <a:r>
              <a:rPr lang="en-US" altLang="ja-JP" dirty="0" smtClean="0">
                <a:latin typeface="Comic Sans MS" pitchFamily="66" charset="0"/>
              </a:rPr>
              <a:t> - $10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B</a:t>
            </a:r>
            <a:r>
              <a:rPr lang="en-US" altLang="ja-JP" dirty="0" smtClean="0">
                <a:latin typeface="Comic Sans MS" pitchFamily="66" charset="0"/>
              </a:rPr>
              <a:t> - $20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B</a:t>
            </a:r>
            <a:r>
              <a:rPr lang="en-US" altLang="ja-JP" dirty="0" smtClean="0">
                <a:latin typeface="Comic Sans MS" pitchFamily="66" charset="0"/>
              </a:rPr>
              <a:t> - $50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C - $1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C - $5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C - $10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C - $20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C - $50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D</a:t>
            </a:r>
            <a:r>
              <a:rPr lang="en-US" altLang="ja-JP" dirty="0" smtClean="0">
                <a:latin typeface="Comic Sans MS" pitchFamily="66" charset="0"/>
              </a:rPr>
              <a:t> - $1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0" y="2"/>
          <a:ext cx="9144000" cy="51435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Comic Sans MS" pitchFamily="66" charset="0"/>
                        </a:rPr>
                        <a:t>A</a:t>
                      </a:r>
                      <a:endParaRPr kumimoji="1" lang="ja-JP" alt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Comic Sans MS" pitchFamily="66" charset="0"/>
                        </a:rPr>
                        <a:t>B</a:t>
                      </a:r>
                      <a:endParaRPr kumimoji="1" lang="ja-JP" alt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Comic Sans MS" pitchFamily="66" charset="0"/>
                        </a:rPr>
                        <a:t>C</a:t>
                      </a:r>
                      <a:endParaRPr kumimoji="1" lang="ja-JP" alt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Comic Sans MS" pitchFamily="66" charset="0"/>
                        </a:rPr>
                        <a:t>D</a:t>
                      </a:r>
                      <a:endParaRPr kumimoji="1" lang="ja-JP" alt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Comic Sans MS" pitchFamily="66" charset="0"/>
                        </a:rPr>
                        <a:t>F</a:t>
                      </a:r>
                      <a:endParaRPr kumimoji="1" lang="ja-JP" alt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</a:t>
                      </a:r>
                      <a:endParaRPr kumimoji="1" lang="ja-JP" altLang="en-US" sz="2400" dirty="0" smtClean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$10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$20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$20</a:t>
                      </a:r>
                      <a:endParaRPr kumimoji="1" lang="ja-JP" altLang="en-US" sz="2400" dirty="0" smtClean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$20</a:t>
                      </a:r>
                      <a:endParaRPr kumimoji="1" lang="ja-JP" altLang="en-US" sz="2400" dirty="0" smtClean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$20</a:t>
                      </a:r>
                      <a:endParaRPr kumimoji="1" lang="ja-JP" altLang="en-US" sz="2400" dirty="0" smtClean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$20</a:t>
                      </a:r>
                      <a:endParaRPr kumimoji="1" lang="ja-JP" altLang="en-US" sz="2400" dirty="0" smtClean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$20</a:t>
                      </a:r>
                      <a:endParaRPr kumimoji="1" lang="ja-JP" altLang="en-US" sz="2400" dirty="0" smtClean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$50</a:t>
                      </a:r>
                      <a:endParaRPr kumimoji="1" lang="ja-JP" altLang="en-US" sz="2400" dirty="0" smtClean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accent6"/>
                          </a:solidFill>
                          <a:latin typeface="Comic Sans MS" pitchFamily="66" charset="0"/>
                        </a:rPr>
                        <a:t>$50</a:t>
                      </a:r>
                      <a:endParaRPr kumimoji="1" lang="ja-JP" altLang="en-US" sz="2400" dirty="0">
                        <a:solidFill>
                          <a:schemeClr val="accent6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正方形/長方形 5">
            <a:hlinkClick r:id="rId2" action="ppaction://hlinksldjump"/>
          </p:cNvPr>
          <p:cNvSpPr/>
          <p:nvPr/>
        </p:nvSpPr>
        <p:spPr>
          <a:xfrm>
            <a:off x="76200" y="971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76200" y="1809750"/>
            <a:ext cx="1371600" cy="6858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8" name="正方形/長方形 7">
            <a:hlinkClick r:id="rId4" action="ppaction://hlinksldjump"/>
          </p:cNvPr>
          <p:cNvSpPr/>
          <p:nvPr/>
        </p:nvSpPr>
        <p:spPr>
          <a:xfrm>
            <a:off x="76200" y="26479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9" name="正方形/長方形 8">
            <a:hlinkClick r:id="rId5" action="ppaction://hlinksldjump"/>
          </p:cNvPr>
          <p:cNvSpPr/>
          <p:nvPr/>
        </p:nvSpPr>
        <p:spPr>
          <a:xfrm>
            <a:off x="76200" y="3486150"/>
            <a:ext cx="13716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$20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0" name="正方形/長方形 9">
            <a:hlinkClick r:id="rId6" action="ppaction://hlinksldjump"/>
          </p:cNvPr>
          <p:cNvSpPr/>
          <p:nvPr/>
        </p:nvSpPr>
        <p:spPr>
          <a:xfrm>
            <a:off x="76200" y="4400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1" name="正方形/長方形 10">
            <a:hlinkClick r:id="rId7" action="ppaction://hlinksldjump"/>
          </p:cNvPr>
          <p:cNvSpPr/>
          <p:nvPr/>
        </p:nvSpPr>
        <p:spPr>
          <a:xfrm>
            <a:off x="1600200" y="971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2" name="正方形/長方形 11">
            <a:hlinkClick r:id="rId8" action="ppaction://hlinksldjump"/>
          </p:cNvPr>
          <p:cNvSpPr/>
          <p:nvPr/>
        </p:nvSpPr>
        <p:spPr>
          <a:xfrm>
            <a:off x="1600200" y="1809750"/>
            <a:ext cx="1371600" cy="6858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3" name="正方形/長方形 12">
            <a:hlinkClick r:id="rId9" action="ppaction://hlinksldjump"/>
          </p:cNvPr>
          <p:cNvSpPr/>
          <p:nvPr/>
        </p:nvSpPr>
        <p:spPr>
          <a:xfrm>
            <a:off x="1600200" y="26479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4" name="正方形/長方形 13">
            <a:hlinkClick r:id="rId10" action="ppaction://hlinksldjump"/>
          </p:cNvPr>
          <p:cNvSpPr/>
          <p:nvPr/>
        </p:nvSpPr>
        <p:spPr>
          <a:xfrm>
            <a:off x="1600200" y="3486150"/>
            <a:ext cx="13716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$20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5" name="正方形/長方形 14">
            <a:hlinkClick r:id="rId11" action="ppaction://hlinksldjump"/>
          </p:cNvPr>
          <p:cNvSpPr/>
          <p:nvPr/>
        </p:nvSpPr>
        <p:spPr>
          <a:xfrm>
            <a:off x="1600200" y="4400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6" name="正方形/長方形 15">
            <a:hlinkClick r:id="rId12" action="ppaction://hlinksldjump"/>
          </p:cNvPr>
          <p:cNvSpPr/>
          <p:nvPr/>
        </p:nvSpPr>
        <p:spPr>
          <a:xfrm>
            <a:off x="3124200" y="971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7" name="正方形/長方形 16">
            <a:hlinkClick r:id="rId13" action="ppaction://hlinksldjump"/>
          </p:cNvPr>
          <p:cNvSpPr/>
          <p:nvPr/>
        </p:nvSpPr>
        <p:spPr>
          <a:xfrm>
            <a:off x="3124200" y="1809750"/>
            <a:ext cx="1371600" cy="6858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8" name="正方形/長方形 17">
            <a:hlinkClick r:id="rId14" action="ppaction://hlinksldjump"/>
          </p:cNvPr>
          <p:cNvSpPr/>
          <p:nvPr/>
        </p:nvSpPr>
        <p:spPr>
          <a:xfrm>
            <a:off x="3124200" y="26479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9" name="正方形/長方形 18">
            <a:hlinkClick r:id="rId15" action="ppaction://hlinksldjump"/>
          </p:cNvPr>
          <p:cNvSpPr/>
          <p:nvPr/>
        </p:nvSpPr>
        <p:spPr>
          <a:xfrm>
            <a:off x="3124200" y="3486150"/>
            <a:ext cx="13716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$20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0" name="正方形/長方形 19">
            <a:hlinkClick r:id="rId16" action="ppaction://hlinksldjump"/>
          </p:cNvPr>
          <p:cNvSpPr/>
          <p:nvPr/>
        </p:nvSpPr>
        <p:spPr>
          <a:xfrm>
            <a:off x="3124200" y="4400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1" name="正方形/長方形 20">
            <a:hlinkClick r:id="rId17" action="ppaction://hlinksldjump"/>
          </p:cNvPr>
          <p:cNvSpPr/>
          <p:nvPr/>
        </p:nvSpPr>
        <p:spPr>
          <a:xfrm>
            <a:off x="4648200" y="971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2" name="正方形/長方形 21">
            <a:hlinkClick r:id="rId18" action="ppaction://hlinksldjump"/>
          </p:cNvPr>
          <p:cNvSpPr/>
          <p:nvPr/>
        </p:nvSpPr>
        <p:spPr>
          <a:xfrm>
            <a:off x="4648200" y="1809750"/>
            <a:ext cx="1371600" cy="6858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3" name="正方形/長方形 22">
            <a:hlinkClick r:id="rId19" action="ppaction://hlinksldjump"/>
          </p:cNvPr>
          <p:cNvSpPr/>
          <p:nvPr/>
        </p:nvSpPr>
        <p:spPr>
          <a:xfrm>
            <a:off x="4648200" y="26479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4" name="正方形/長方形 23">
            <a:hlinkClick r:id="rId20" action="ppaction://hlinksldjump"/>
          </p:cNvPr>
          <p:cNvSpPr/>
          <p:nvPr/>
        </p:nvSpPr>
        <p:spPr>
          <a:xfrm>
            <a:off x="4648200" y="3486150"/>
            <a:ext cx="13716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$20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5" name="正方形/長方形 24">
            <a:hlinkClick r:id="rId21" action="ppaction://hlinksldjump"/>
          </p:cNvPr>
          <p:cNvSpPr/>
          <p:nvPr/>
        </p:nvSpPr>
        <p:spPr>
          <a:xfrm>
            <a:off x="4648200" y="4400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6" name="正方形/長方形 25">
            <a:hlinkClick r:id="rId22" action="ppaction://hlinksldjump"/>
          </p:cNvPr>
          <p:cNvSpPr/>
          <p:nvPr/>
        </p:nvSpPr>
        <p:spPr>
          <a:xfrm>
            <a:off x="6172200" y="971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7" name="正方形/長方形 26">
            <a:hlinkClick r:id="rId23" action="ppaction://hlinksldjump"/>
          </p:cNvPr>
          <p:cNvSpPr/>
          <p:nvPr/>
        </p:nvSpPr>
        <p:spPr>
          <a:xfrm>
            <a:off x="6172200" y="1809750"/>
            <a:ext cx="1371600" cy="6858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8" name="正方形/長方形 27">
            <a:hlinkClick r:id="rId24" action="ppaction://hlinksldjump"/>
          </p:cNvPr>
          <p:cNvSpPr/>
          <p:nvPr/>
        </p:nvSpPr>
        <p:spPr>
          <a:xfrm>
            <a:off x="6172200" y="26479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9" name="正方形/長方形 28">
            <a:hlinkClick r:id="rId25" action="ppaction://hlinksldjump"/>
          </p:cNvPr>
          <p:cNvSpPr/>
          <p:nvPr/>
        </p:nvSpPr>
        <p:spPr>
          <a:xfrm>
            <a:off x="6172200" y="3486150"/>
            <a:ext cx="13716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$20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30" name="正方形/長方形 29">
            <a:hlinkClick r:id="rId26" action="ppaction://hlinksldjump"/>
          </p:cNvPr>
          <p:cNvSpPr/>
          <p:nvPr/>
        </p:nvSpPr>
        <p:spPr>
          <a:xfrm>
            <a:off x="6172200" y="4400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31" name="正方形/長方形 30">
            <a:hlinkClick r:id="rId27" action="ppaction://hlinksldjump"/>
          </p:cNvPr>
          <p:cNvSpPr/>
          <p:nvPr/>
        </p:nvSpPr>
        <p:spPr>
          <a:xfrm>
            <a:off x="7696200" y="971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32" name="正方形/長方形 31">
            <a:hlinkClick r:id="rId28" action="ppaction://hlinksldjump"/>
          </p:cNvPr>
          <p:cNvSpPr/>
          <p:nvPr/>
        </p:nvSpPr>
        <p:spPr>
          <a:xfrm>
            <a:off x="7696200" y="1809750"/>
            <a:ext cx="1371600" cy="6858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33" name="正方形/長方形 32">
            <a:hlinkClick r:id="rId29" action="ppaction://hlinksldjump"/>
          </p:cNvPr>
          <p:cNvSpPr/>
          <p:nvPr/>
        </p:nvSpPr>
        <p:spPr>
          <a:xfrm>
            <a:off x="7696200" y="26479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$10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34" name="正方形/長方形 33">
            <a:hlinkClick r:id="rId30" action="ppaction://hlinksldjump"/>
          </p:cNvPr>
          <p:cNvSpPr/>
          <p:nvPr/>
        </p:nvSpPr>
        <p:spPr>
          <a:xfrm>
            <a:off x="7696200" y="3486150"/>
            <a:ext cx="13716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$20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35" name="正方形/長方形 34">
            <a:hlinkClick r:id="rId31" action="ppaction://hlinksldjump"/>
          </p:cNvPr>
          <p:cNvSpPr/>
          <p:nvPr/>
        </p:nvSpPr>
        <p:spPr>
          <a:xfrm>
            <a:off x="7696200" y="4400550"/>
            <a:ext cx="13716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$50</a:t>
            </a:r>
            <a:endParaRPr kumimoji="1" lang="ja-JP" alt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D</a:t>
            </a:r>
            <a:r>
              <a:rPr lang="en-US" altLang="ja-JP" dirty="0" smtClean="0">
                <a:latin typeface="Comic Sans MS" pitchFamily="66" charset="0"/>
              </a:rPr>
              <a:t> - $5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D</a:t>
            </a:r>
            <a:r>
              <a:rPr lang="en-US" altLang="ja-JP" dirty="0" smtClean="0">
                <a:latin typeface="Comic Sans MS" pitchFamily="66" charset="0"/>
              </a:rPr>
              <a:t> - $10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D</a:t>
            </a:r>
            <a:r>
              <a:rPr lang="en-US" altLang="ja-JP" dirty="0" smtClean="0">
                <a:latin typeface="Comic Sans MS" pitchFamily="66" charset="0"/>
              </a:rPr>
              <a:t> - $20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D</a:t>
            </a:r>
            <a:r>
              <a:rPr lang="en-US" altLang="ja-JP" dirty="0" smtClean="0">
                <a:latin typeface="Comic Sans MS" pitchFamily="66" charset="0"/>
              </a:rPr>
              <a:t> - $50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E - $1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E - $5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E - $10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E - $20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E - $50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F</a:t>
            </a:r>
            <a:r>
              <a:rPr lang="en-US" altLang="ja-JP" dirty="0" smtClean="0">
                <a:latin typeface="Comic Sans MS" pitchFamily="66" charset="0"/>
              </a:rPr>
              <a:t> - $1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fontmeme.com/temporary/7d6a9976aa825bc21bf46a3b57a16b1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4469" y="2139950"/>
            <a:ext cx="3675063" cy="86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F</a:t>
            </a:r>
            <a:r>
              <a:rPr lang="en-US" altLang="ja-JP" dirty="0" smtClean="0">
                <a:latin typeface="Comic Sans MS" pitchFamily="66" charset="0"/>
              </a:rPr>
              <a:t> - $5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F</a:t>
            </a:r>
            <a:r>
              <a:rPr lang="en-US" altLang="ja-JP" dirty="0" smtClean="0">
                <a:latin typeface="Comic Sans MS" pitchFamily="66" charset="0"/>
              </a:rPr>
              <a:t> - $10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F</a:t>
            </a:r>
            <a:r>
              <a:rPr lang="en-US" altLang="ja-JP" dirty="0" smtClean="0">
                <a:latin typeface="Comic Sans MS" pitchFamily="66" charset="0"/>
              </a:rPr>
              <a:t> - $20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F</a:t>
            </a:r>
            <a:r>
              <a:rPr lang="en-US" altLang="ja-JP" dirty="0" smtClean="0">
                <a:latin typeface="Comic Sans MS" pitchFamily="66" charset="0"/>
              </a:rPr>
              <a:t> - $50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A - $1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A - $5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A - $10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A - $20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A - $50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Comic Sans MS" pitchFamily="66" charset="0"/>
              </a:rPr>
              <a:t>B</a:t>
            </a:r>
            <a:r>
              <a:rPr lang="en-US" altLang="ja-JP" dirty="0" smtClean="0">
                <a:latin typeface="Comic Sans MS" pitchFamily="66" charset="0"/>
              </a:rPr>
              <a:t> - $1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Example Question</a:t>
            </a:r>
          </a:p>
          <a:p>
            <a:r>
              <a:rPr lang="en-US" altLang="ja-JP" dirty="0" smtClean="0">
                <a:latin typeface="Comic Sans MS" pitchFamily="66" charset="0"/>
              </a:rPr>
              <a:t>Example Answer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696200" y="4324350"/>
            <a:ext cx="1219200" cy="609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テーマ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366</Words>
  <Application>Microsoft Office PowerPoint</Application>
  <PresentationFormat>画面に合わせる (16:9)</PresentationFormat>
  <Paragraphs>156</Paragraphs>
  <Slides>33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4" baseType="lpstr">
      <vt:lpstr>Office テーマ</vt:lpstr>
      <vt:lpstr>スライド 1</vt:lpstr>
      <vt:lpstr>スライド 2</vt:lpstr>
      <vt:lpstr>スライド 3</vt:lpstr>
      <vt:lpstr>A - $1</vt:lpstr>
      <vt:lpstr>A - $5</vt:lpstr>
      <vt:lpstr>A - $10</vt:lpstr>
      <vt:lpstr>A - $20</vt:lpstr>
      <vt:lpstr>A - $50</vt:lpstr>
      <vt:lpstr>B - $1</vt:lpstr>
      <vt:lpstr>B - $5</vt:lpstr>
      <vt:lpstr>B - $10</vt:lpstr>
      <vt:lpstr>B - $20</vt:lpstr>
      <vt:lpstr>B - $50</vt:lpstr>
      <vt:lpstr>C - $1</vt:lpstr>
      <vt:lpstr>C - $5</vt:lpstr>
      <vt:lpstr>C - $10</vt:lpstr>
      <vt:lpstr>C - $20</vt:lpstr>
      <vt:lpstr>C - $50</vt:lpstr>
      <vt:lpstr>D - $1</vt:lpstr>
      <vt:lpstr>D - $5</vt:lpstr>
      <vt:lpstr>D - $10</vt:lpstr>
      <vt:lpstr>D - $20</vt:lpstr>
      <vt:lpstr>D - $50</vt:lpstr>
      <vt:lpstr>E - $1</vt:lpstr>
      <vt:lpstr>E - $5</vt:lpstr>
      <vt:lpstr>E - $10</vt:lpstr>
      <vt:lpstr>E - $20</vt:lpstr>
      <vt:lpstr>E - $50</vt:lpstr>
      <vt:lpstr>F - $1</vt:lpstr>
      <vt:lpstr>F - $5</vt:lpstr>
      <vt:lpstr>F - $10</vt:lpstr>
      <vt:lpstr>F - $20</vt:lpstr>
      <vt:lpstr>F - $50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ALT</dc:creator>
  <cp:lastModifiedBy>ALT</cp:lastModifiedBy>
  <cp:revision>2</cp:revision>
  <dcterms:created xsi:type="dcterms:W3CDTF">2023-01-24T04:28:43Z</dcterms:created>
  <dcterms:modified xsi:type="dcterms:W3CDTF">2023-01-24T05:03:24Z</dcterms:modified>
</cp:coreProperties>
</file>