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90" r:id="rId2"/>
  </p:sldMasterIdLst>
  <p:sldIdLst>
    <p:sldId id="256" r:id="rId3"/>
    <p:sldId id="257" r:id="rId4"/>
    <p:sldId id="259" r:id="rId5"/>
    <p:sldId id="258" r:id="rId6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697"/>
    <p:restoredTop sz="94648"/>
  </p:normalViewPr>
  <p:slideViewPr>
    <p:cSldViewPr snapToGrid="0" snapToObjects="1">
      <p:cViewPr varScale="1">
        <p:scale>
          <a:sx n="121" d="100"/>
          <a:sy n="121" d="100"/>
        </p:scale>
        <p:origin x="208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laticon.com/" TargetMode="External"/><Relationship Id="rId2" Type="http://schemas.openxmlformats.org/officeDocument/2006/relationships/hyperlink" Target="https://slidesgo.com/" TargetMode="External"/><Relationship Id="rId1" Type="http://schemas.openxmlformats.org/officeDocument/2006/relationships/slideMaster" Target="../slideMasters/slideMaster1.xml"/><Relationship Id="rId4" Type="http://schemas.openxmlformats.org/officeDocument/2006/relationships/hyperlink" Target="https://www.freepik.com/" TargetMode="Externa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 slid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 txBox="1">
            <a:spLocks noGrp="1"/>
          </p:cNvSpPr>
          <p:nvPr>
            <p:ph type="ctrTitle"/>
          </p:nvPr>
        </p:nvSpPr>
        <p:spPr>
          <a:xfrm>
            <a:off x="1940400" y="451667"/>
            <a:ext cx="8311200" cy="2522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8266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ubTitle" idx="1"/>
          </p:nvPr>
        </p:nvSpPr>
        <p:spPr>
          <a:xfrm>
            <a:off x="3259600" y="2897100"/>
            <a:ext cx="5672800" cy="488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133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grpSp>
        <p:nvGrpSpPr>
          <p:cNvPr id="11" name="Google Shape;11;p2"/>
          <p:cNvGrpSpPr/>
          <p:nvPr/>
        </p:nvGrpSpPr>
        <p:grpSpPr>
          <a:xfrm>
            <a:off x="-156125" y="4867100"/>
            <a:ext cx="12431721" cy="3036267"/>
            <a:chOff x="238125" y="1714050"/>
            <a:chExt cx="7143025" cy="2277200"/>
          </a:xfrm>
        </p:grpSpPr>
        <p:sp>
          <p:nvSpPr>
            <p:cNvPr id="12" name="Google Shape;12;p2"/>
            <p:cNvSpPr/>
            <p:nvPr/>
          </p:nvSpPr>
          <p:spPr>
            <a:xfrm>
              <a:off x="1846375" y="1714050"/>
              <a:ext cx="142325" cy="169850"/>
            </a:xfrm>
            <a:custGeom>
              <a:avLst/>
              <a:gdLst/>
              <a:ahLst/>
              <a:cxnLst/>
              <a:rect l="l" t="t" r="r" b="b"/>
              <a:pathLst>
                <a:path w="5693" h="6794" extrusionOk="0">
                  <a:moveTo>
                    <a:pt x="1" y="0"/>
                  </a:moveTo>
                  <a:lnTo>
                    <a:pt x="1" y="6794"/>
                  </a:lnTo>
                  <a:lnTo>
                    <a:pt x="5692" y="6794"/>
                  </a:lnTo>
                  <a:lnTo>
                    <a:pt x="5692" y="0"/>
                  </a:ln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" name="Google Shape;13;p2"/>
            <p:cNvSpPr/>
            <p:nvPr/>
          </p:nvSpPr>
          <p:spPr>
            <a:xfrm>
              <a:off x="5201500" y="2277925"/>
              <a:ext cx="117725" cy="126675"/>
            </a:xfrm>
            <a:custGeom>
              <a:avLst/>
              <a:gdLst/>
              <a:ahLst/>
              <a:cxnLst/>
              <a:rect l="l" t="t" r="r" b="b"/>
              <a:pathLst>
                <a:path w="4709" h="5067" extrusionOk="0">
                  <a:moveTo>
                    <a:pt x="0" y="1"/>
                  </a:moveTo>
                  <a:lnTo>
                    <a:pt x="0" y="5066"/>
                  </a:lnTo>
                  <a:lnTo>
                    <a:pt x="4708" y="5066"/>
                  </a:lnTo>
                  <a:lnTo>
                    <a:pt x="4708" y="1"/>
                  </a:ln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" name="Google Shape;14;p2"/>
            <p:cNvSpPr/>
            <p:nvPr/>
          </p:nvSpPr>
          <p:spPr>
            <a:xfrm>
              <a:off x="238125" y="1746075"/>
              <a:ext cx="7143025" cy="2245175"/>
            </a:xfrm>
            <a:custGeom>
              <a:avLst/>
              <a:gdLst/>
              <a:ahLst/>
              <a:cxnLst/>
              <a:rect l="l" t="t" r="r" b="b"/>
              <a:pathLst>
                <a:path w="285721" h="89807" extrusionOk="0">
                  <a:moveTo>
                    <a:pt x="263849" y="38169"/>
                  </a:moveTo>
                  <a:lnTo>
                    <a:pt x="263849" y="38706"/>
                  </a:lnTo>
                  <a:lnTo>
                    <a:pt x="263700" y="38706"/>
                  </a:lnTo>
                  <a:lnTo>
                    <a:pt x="263700" y="38169"/>
                  </a:lnTo>
                  <a:close/>
                  <a:moveTo>
                    <a:pt x="264147" y="38169"/>
                  </a:moveTo>
                  <a:lnTo>
                    <a:pt x="264147" y="38706"/>
                  </a:lnTo>
                  <a:lnTo>
                    <a:pt x="263998" y="38706"/>
                  </a:lnTo>
                  <a:lnTo>
                    <a:pt x="263998" y="38169"/>
                  </a:lnTo>
                  <a:close/>
                  <a:moveTo>
                    <a:pt x="239655" y="0"/>
                  </a:moveTo>
                  <a:lnTo>
                    <a:pt x="239655" y="3248"/>
                  </a:lnTo>
                  <a:lnTo>
                    <a:pt x="236883" y="3248"/>
                  </a:lnTo>
                  <a:lnTo>
                    <a:pt x="236883" y="3784"/>
                  </a:lnTo>
                  <a:lnTo>
                    <a:pt x="235960" y="3784"/>
                  </a:lnTo>
                  <a:lnTo>
                    <a:pt x="235960" y="10965"/>
                  </a:lnTo>
                  <a:lnTo>
                    <a:pt x="230894" y="10965"/>
                  </a:lnTo>
                  <a:lnTo>
                    <a:pt x="230894" y="26400"/>
                  </a:lnTo>
                  <a:lnTo>
                    <a:pt x="224875" y="26400"/>
                  </a:lnTo>
                  <a:lnTo>
                    <a:pt x="224875" y="14332"/>
                  </a:lnTo>
                  <a:lnTo>
                    <a:pt x="216205" y="14332"/>
                  </a:lnTo>
                  <a:lnTo>
                    <a:pt x="208368" y="19070"/>
                  </a:lnTo>
                  <a:lnTo>
                    <a:pt x="208368" y="52084"/>
                  </a:lnTo>
                  <a:lnTo>
                    <a:pt x="206997" y="52084"/>
                  </a:lnTo>
                  <a:lnTo>
                    <a:pt x="206997" y="44397"/>
                  </a:lnTo>
                  <a:lnTo>
                    <a:pt x="204197" y="44725"/>
                  </a:lnTo>
                  <a:lnTo>
                    <a:pt x="204197" y="26400"/>
                  </a:lnTo>
                  <a:lnTo>
                    <a:pt x="188911" y="26400"/>
                  </a:lnTo>
                  <a:lnTo>
                    <a:pt x="188911" y="57954"/>
                  </a:lnTo>
                  <a:lnTo>
                    <a:pt x="187630" y="57954"/>
                  </a:lnTo>
                  <a:lnTo>
                    <a:pt x="187630" y="51518"/>
                  </a:lnTo>
                  <a:lnTo>
                    <a:pt x="186259" y="51667"/>
                  </a:lnTo>
                  <a:lnTo>
                    <a:pt x="186259" y="51101"/>
                  </a:lnTo>
                  <a:lnTo>
                    <a:pt x="187391" y="51101"/>
                  </a:lnTo>
                  <a:lnTo>
                    <a:pt x="187391" y="50148"/>
                  </a:lnTo>
                  <a:lnTo>
                    <a:pt x="186259" y="50148"/>
                  </a:lnTo>
                  <a:lnTo>
                    <a:pt x="186259" y="48598"/>
                  </a:lnTo>
                  <a:lnTo>
                    <a:pt x="187391" y="48598"/>
                  </a:lnTo>
                  <a:lnTo>
                    <a:pt x="187391" y="47645"/>
                  </a:lnTo>
                  <a:lnTo>
                    <a:pt x="186259" y="47645"/>
                  </a:lnTo>
                  <a:lnTo>
                    <a:pt x="186259" y="44665"/>
                  </a:lnTo>
                  <a:lnTo>
                    <a:pt x="185931" y="44665"/>
                  </a:lnTo>
                  <a:lnTo>
                    <a:pt x="185931" y="33700"/>
                  </a:lnTo>
                  <a:lnTo>
                    <a:pt x="182475" y="33700"/>
                  </a:lnTo>
                  <a:lnTo>
                    <a:pt x="182475" y="28754"/>
                  </a:lnTo>
                  <a:lnTo>
                    <a:pt x="181283" y="28754"/>
                  </a:lnTo>
                  <a:lnTo>
                    <a:pt x="181283" y="23927"/>
                  </a:lnTo>
                  <a:lnTo>
                    <a:pt x="179436" y="23927"/>
                  </a:lnTo>
                  <a:lnTo>
                    <a:pt x="179436" y="20172"/>
                  </a:lnTo>
                  <a:lnTo>
                    <a:pt x="177886" y="17967"/>
                  </a:lnTo>
                  <a:lnTo>
                    <a:pt x="165282" y="17967"/>
                  </a:lnTo>
                  <a:lnTo>
                    <a:pt x="165282" y="31227"/>
                  </a:lnTo>
                  <a:lnTo>
                    <a:pt x="160604" y="31227"/>
                  </a:lnTo>
                  <a:lnTo>
                    <a:pt x="160604" y="38706"/>
                  </a:lnTo>
                  <a:lnTo>
                    <a:pt x="157863" y="38706"/>
                  </a:lnTo>
                  <a:lnTo>
                    <a:pt x="157863" y="25536"/>
                  </a:lnTo>
                  <a:lnTo>
                    <a:pt x="145557" y="25536"/>
                  </a:lnTo>
                  <a:lnTo>
                    <a:pt x="145557" y="49164"/>
                  </a:lnTo>
                  <a:lnTo>
                    <a:pt x="143829" y="49164"/>
                  </a:lnTo>
                  <a:lnTo>
                    <a:pt x="143829" y="43294"/>
                  </a:lnTo>
                  <a:lnTo>
                    <a:pt x="140223" y="43294"/>
                  </a:lnTo>
                  <a:lnTo>
                    <a:pt x="140223" y="32866"/>
                  </a:lnTo>
                  <a:lnTo>
                    <a:pt x="130629" y="32866"/>
                  </a:lnTo>
                  <a:lnTo>
                    <a:pt x="129437" y="34594"/>
                  </a:lnTo>
                  <a:lnTo>
                    <a:pt x="129437" y="37544"/>
                  </a:lnTo>
                  <a:lnTo>
                    <a:pt x="128036" y="37544"/>
                  </a:lnTo>
                  <a:lnTo>
                    <a:pt x="128036" y="41328"/>
                  </a:lnTo>
                  <a:lnTo>
                    <a:pt x="127113" y="41328"/>
                  </a:lnTo>
                  <a:lnTo>
                    <a:pt x="127113" y="45231"/>
                  </a:lnTo>
                  <a:lnTo>
                    <a:pt x="124967" y="45231"/>
                  </a:lnTo>
                  <a:lnTo>
                    <a:pt x="124967" y="40553"/>
                  </a:lnTo>
                  <a:lnTo>
                    <a:pt x="123060" y="39332"/>
                  </a:lnTo>
                  <a:lnTo>
                    <a:pt x="123060" y="18474"/>
                  </a:lnTo>
                  <a:lnTo>
                    <a:pt x="116624" y="18474"/>
                  </a:lnTo>
                  <a:lnTo>
                    <a:pt x="116624" y="17252"/>
                  </a:lnTo>
                  <a:lnTo>
                    <a:pt x="113168" y="17252"/>
                  </a:lnTo>
                  <a:lnTo>
                    <a:pt x="113168" y="18474"/>
                  </a:lnTo>
                  <a:lnTo>
                    <a:pt x="110516" y="18474"/>
                  </a:lnTo>
                  <a:lnTo>
                    <a:pt x="110516" y="32568"/>
                  </a:lnTo>
                  <a:lnTo>
                    <a:pt x="108013" y="32568"/>
                  </a:lnTo>
                  <a:lnTo>
                    <a:pt x="108013" y="31167"/>
                  </a:lnTo>
                  <a:lnTo>
                    <a:pt x="107834" y="31167"/>
                  </a:lnTo>
                  <a:lnTo>
                    <a:pt x="107834" y="43652"/>
                  </a:lnTo>
                  <a:lnTo>
                    <a:pt x="106910" y="43652"/>
                  </a:lnTo>
                  <a:lnTo>
                    <a:pt x="106910" y="35249"/>
                  </a:lnTo>
                  <a:lnTo>
                    <a:pt x="101845" y="35249"/>
                  </a:lnTo>
                  <a:lnTo>
                    <a:pt x="101845" y="43652"/>
                  </a:lnTo>
                  <a:lnTo>
                    <a:pt x="100981" y="43652"/>
                  </a:lnTo>
                  <a:lnTo>
                    <a:pt x="100981" y="47555"/>
                  </a:lnTo>
                  <a:lnTo>
                    <a:pt x="100713" y="47555"/>
                  </a:lnTo>
                  <a:lnTo>
                    <a:pt x="100713" y="45023"/>
                  </a:lnTo>
                  <a:lnTo>
                    <a:pt x="98985" y="45023"/>
                  </a:lnTo>
                  <a:lnTo>
                    <a:pt x="98985" y="26310"/>
                  </a:lnTo>
                  <a:lnTo>
                    <a:pt x="96184" y="26310"/>
                  </a:lnTo>
                  <a:lnTo>
                    <a:pt x="96184" y="25238"/>
                  </a:lnTo>
                  <a:lnTo>
                    <a:pt x="92310" y="25238"/>
                  </a:lnTo>
                  <a:lnTo>
                    <a:pt x="92310" y="26310"/>
                  </a:lnTo>
                  <a:lnTo>
                    <a:pt x="90224" y="26310"/>
                  </a:lnTo>
                  <a:lnTo>
                    <a:pt x="90224" y="12664"/>
                  </a:lnTo>
                  <a:lnTo>
                    <a:pt x="78306" y="12664"/>
                  </a:lnTo>
                  <a:lnTo>
                    <a:pt x="78306" y="15405"/>
                  </a:lnTo>
                  <a:lnTo>
                    <a:pt x="75505" y="15405"/>
                  </a:lnTo>
                  <a:lnTo>
                    <a:pt x="75505" y="15882"/>
                  </a:lnTo>
                  <a:lnTo>
                    <a:pt x="74581" y="15882"/>
                  </a:lnTo>
                  <a:lnTo>
                    <a:pt x="74581" y="22020"/>
                  </a:lnTo>
                  <a:lnTo>
                    <a:pt x="71184" y="22020"/>
                  </a:lnTo>
                  <a:lnTo>
                    <a:pt x="71184" y="5572"/>
                  </a:lnTo>
                  <a:lnTo>
                    <a:pt x="52710" y="5572"/>
                  </a:lnTo>
                  <a:lnTo>
                    <a:pt x="52710" y="47823"/>
                  </a:lnTo>
                  <a:lnTo>
                    <a:pt x="51191" y="47823"/>
                  </a:lnTo>
                  <a:lnTo>
                    <a:pt x="51191" y="39212"/>
                  </a:lnTo>
                  <a:lnTo>
                    <a:pt x="44039" y="40076"/>
                  </a:lnTo>
                  <a:lnTo>
                    <a:pt x="44039" y="6645"/>
                  </a:lnTo>
                  <a:lnTo>
                    <a:pt x="38289" y="6645"/>
                  </a:lnTo>
                  <a:lnTo>
                    <a:pt x="37156" y="9148"/>
                  </a:lnTo>
                  <a:lnTo>
                    <a:pt x="37156" y="13438"/>
                  </a:lnTo>
                  <a:lnTo>
                    <a:pt x="35845" y="13438"/>
                  </a:lnTo>
                  <a:lnTo>
                    <a:pt x="35845" y="18921"/>
                  </a:lnTo>
                  <a:lnTo>
                    <a:pt x="35786" y="18921"/>
                  </a:lnTo>
                  <a:lnTo>
                    <a:pt x="35786" y="35667"/>
                  </a:lnTo>
                  <a:lnTo>
                    <a:pt x="34654" y="35667"/>
                  </a:lnTo>
                  <a:lnTo>
                    <a:pt x="34654" y="23480"/>
                  </a:lnTo>
                  <a:lnTo>
                    <a:pt x="24999" y="23480"/>
                  </a:lnTo>
                  <a:lnTo>
                    <a:pt x="23808" y="25506"/>
                  </a:lnTo>
                  <a:lnTo>
                    <a:pt x="23808" y="28962"/>
                  </a:lnTo>
                  <a:lnTo>
                    <a:pt x="22407" y="28962"/>
                  </a:lnTo>
                  <a:lnTo>
                    <a:pt x="22407" y="33402"/>
                  </a:lnTo>
                  <a:lnTo>
                    <a:pt x="21483" y="33402"/>
                  </a:lnTo>
                  <a:lnTo>
                    <a:pt x="21483" y="37961"/>
                  </a:lnTo>
                  <a:lnTo>
                    <a:pt x="19338" y="37961"/>
                  </a:lnTo>
                  <a:lnTo>
                    <a:pt x="19338" y="32478"/>
                  </a:lnTo>
                  <a:lnTo>
                    <a:pt x="17461" y="31048"/>
                  </a:lnTo>
                  <a:lnTo>
                    <a:pt x="17461" y="6615"/>
                  </a:lnTo>
                  <a:lnTo>
                    <a:pt x="10995" y="6615"/>
                  </a:lnTo>
                  <a:lnTo>
                    <a:pt x="10995" y="5215"/>
                  </a:lnTo>
                  <a:lnTo>
                    <a:pt x="7568" y="5215"/>
                  </a:lnTo>
                  <a:lnTo>
                    <a:pt x="7568" y="6615"/>
                  </a:lnTo>
                  <a:lnTo>
                    <a:pt x="4887" y="6615"/>
                  </a:lnTo>
                  <a:lnTo>
                    <a:pt x="4887" y="23122"/>
                  </a:lnTo>
                  <a:lnTo>
                    <a:pt x="2384" y="23122"/>
                  </a:lnTo>
                  <a:lnTo>
                    <a:pt x="2384" y="21483"/>
                  </a:lnTo>
                  <a:lnTo>
                    <a:pt x="2205" y="21483"/>
                  </a:lnTo>
                  <a:lnTo>
                    <a:pt x="2205" y="36114"/>
                  </a:lnTo>
                  <a:lnTo>
                    <a:pt x="1281" y="36114"/>
                  </a:lnTo>
                  <a:lnTo>
                    <a:pt x="1281" y="26281"/>
                  </a:lnTo>
                  <a:lnTo>
                    <a:pt x="0" y="26281"/>
                  </a:lnTo>
                  <a:lnTo>
                    <a:pt x="0" y="87840"/>
                  </a:lnTo>
                  <a:lnTo>
                    <a:pt x="143829" y="87840"/>
                  </a:lnTo>
                  <a:lnTo>
                    <a:pt x="143829" y="87810"/>
                  </a:lnTo>
                  <a:lnTo>
                    <a:pt x="145587" y="87810"/>
                  </a:lnTo>
                  <a:lnTo>
                    <a:pt x="145587" y="89807"/>
                  </a:lnTo>
                  <a:lnTo>
                    <a:pt x="157863" y="89807"/>
                  </a:lnTo>
                  <a:lnTo>
                    <a:pt x="157863" y="87780"/>
                  </a:lnTo>
                  <a:lnTo>
                    <a:pt x="160604" y="87780"/>
                  </a:lnTo>
                  <a:lnTo>
                    <a:pt x="160604" y="87840"/>
                  </a:lnTo>
                  <a:lnTo>
                    <a:pt x="264892" y="87840"/>
                  </a:lnTo>
                  <a:lnTo>
                    <a:pt x="264892" y="87780"/>
                  </a:lnTo>
                  <a:lnTo>
                    <a:pt x="267634" y="87780"/>
                  </a:lnTo>
                  <a:lnTo>
                    <a:pt x="267634" y="87840"/>
                  </a:lnTo>
                  <a:lnTo>
                    <a:pt x="285720" y="87840"/>
                  </a:lnTo>
                  <a:lnTo>
                    <a:pt x="285720" y="19100"/>
                  </a:lnTo>
                  <a:lnTo>
                    <a:pt x="284916" y="17967"/>
                  </a:lnTo>
                  <a:lnTo>
                    <a:pt x="272312" y="17967"/>
                  </a:lnTo>
                  <a:lnTo>
                    <a:pt x="272312" y="31227"/>
                  </a:lnTo>
                  <a:lnTo>
                    <a:pt x="267634" y="31227"/>
                  </a:lnTo>
                  <a:lnTo>
                    <a:pt x="267634" y="38706"/>
                  </a:lnTo>
                  <a:lnTo>
                    <a:pt x="264475" y="38706"/>
                  </a:lnTo>
                  <a:lnTo>
                    <a:pt x="264475" y="33640"/>
                  </a:lnTo>
                  <a:lnTo>
                    <a:pt x="263343" y="33640"/>
                  </a:lnTo>
                  <a:lnTo>
                    <a:pt x="263343" y="38706"/>
                  </a:lnTo>
                  <a:lnTo>
                    <a:pt x="262062" y="38706"/>
                  </a:lnTo>
                  <a:lnTo>
                    <a:pt x="262062" y="37842"/>
                  </a:lnTo>
                  <a:lnTo>
                    <a:pt x="260363" y="37842"/>
                  </a:lnTo>
                  <a:lnTo>
                    <a:pt x="260363" y="15971"/>
                  </a:lnTo>
                  <a:lnTo>
                    <a:pt x="257533" y="15971"/>
                  </a:lnTo>
                  <a:lnTo>
                    <a:pt x="257533" y="14749"/>
                  </a:lnTo>
                  <a:lnTo>
                    <a:pt x="253689" y="14749"/>
                  </a:lnTo>
                  <a:lnTo>
                    <a:pt x="253689" y="15971"/>
                  </a:lnTo>
                  <a:lnTo>
                    <a:pt x="251573" y="15971"/>
                  </a:lnTo>
                  <a:lnTo>
                    <a:pt x="251573" y="0"/>
                  </a:ln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15" name="Google Shape;15;p2"/>
          <p:cNvSpPr/>
          <p:nvPr/>
        </p:nvSpPr>
        <p:spPr>
          <a:xfrm>
            <a:off x="-218033" y="6808433"/>
            <a:ext cx="12566400" cy="267600"/>
          </a:xfrm>
          <a:prstGeom prst="rect">
            <a:avLst/>
          </a:prstGeom>
          <a:solidFill>
            <a:srgbClr val="CCCCCC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26336207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 number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9" name="Google Shape;69;p11"/>
          <p:cNvGrpSpPr/>
          <p:nvPr/>
        </p:nvGrpSpPr>
        <p:grpSpPr>
          <a:xfrm flipH="1">
            <a:off x="-156125" y="4867100"/>
            <a:ext cx="12431721" cy="3036267"/>
            <a:chOff x="238125" y="1714050"/>
            <a:chExt cx="7143025" cy="2277200"/>
          </a:xfrm>
        </p:grpSpPr>
        <p:sp>
          <p:nvSpPr>
            <p:cNvPr id="70" name="Google Shape;70;p11"/>
            <p:cNvSpPr/>
            <p:nvPr/>
          </p:nvSpPr>
          <p:spPr>
            <a:xfrm>
              <a:off x="1846375" y="1714050"/>
              <a:ext cx="142325" cy="169850"/>
            </a:xfrm>
            <a:custGeom>
              <a:avLst/>
              <a:gdLst/>
              <a:ahLst/>
              <a:cxnLst/>
              <a:rect l="l" t="t" r="r" b="b"/>
              <a:pathLst>
                <a:path w="5693" h="6794" extrusionOk="0">
                  <a:moveTo>
                    <a:pt x="1" y="0"/>
                  </a:moveTo>
                  <a:lnTo>
                    <a:pt x="1" y="6794"/>
                  </a:lnTo>
                  <a:lnTo>
                    <a:pt x="5692" y="6794"/>
                  </a:lnTo>
                  <a:lnTo>
                    <a:pt x="5692" y="0"/>
                  </a:ln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1" name="Google Shape;71;p11"/>
            <p:cNvSpPr/>
            <p:nvPr/>
          </p:nvSpPr>
          <p:spPr>
            <a:xfrm>
              <a:off x="5201500" y="2277925"/>
              <a:ext cx="117725" cy="126675"/>
            </a:xfrm>
            <a:custGeom>
              <a:avLst/>
              <a:gdLst/>
              <a:ahLst/>
              <a:cxnLst/>
              <a:rect l="l" t="t" r="r" b="b"/>
              <a:pathLst>
                <a:path w="4709" h="5067" extrusionOk="0">
                  <a:moveTo>
                    <a:pt x="0" y="1"/>
                  </a:moveTo>
                  <a:lnTo>
                    <a:pt x="0" y="5066"/>
                  </a:lnTo>
                  <a:lnTo>
                    <a:pt x="4708" y="5066"/>
                  </a:lnTo>
                  <a:lnTo>
                    <a:pt x="4708" y="1"/>
                  </a:ln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2" name="Google Shape;72;p11"/>
            <p:cNvSpPr/>
            <p:nvPr/>
          </p:nvSpPr>
          <p:spPr>
            <a:xfrm>
              <a:off x="238125" y="1746075"/>
              <a:ext cx="7143025" cy="2245175"/>
            </a:xfrm>
            <a:custGeom>
              <a:avLst/>
              <a:gdLst/>
              <a:ahLst/>
              <a:cxnLst/>
              <a:rect l="l" t="t" r="r" b="b"/>
              <a:pathLst>
                <a:path w="285721" h="89807" extrusionOk="0">
                  <a:moveTo>
                    <a:pt x="263849" y="38169"/>
                  </a:moveTo>
                  <a:lnTo>
                    <a:pt x="263849" y="38706"/>
                  </a:lnTo>
                  <a:lnTo>
                    <a:pt x="263700" y="38706"/>
                  </a:lnTo>
                  <a:lnTo>
                    <a:pt x="263700" y="38169"/>
                  </a:lnTo>
                  <a:close/>
                  <a:moveTo>
                    <a:pt x="264147" y="38169"/>
                  </a:moveTo>
                  <a:lnTo>
                    <a:pt x="264147" y="38706"/>
                  </a:lnTo>
                  <a:lnTo>
                    <a:pt x="263998" y="38706"/>
                  </a:lnTo>
                  <a:lnTo>
                    <a:pt x="263998" y="38169"/>
                  </a:lnTo>
                  <a:close/>
                  <a:moveTo>
                    <a:pt x="239655" y="0"/>
                  </a:moveTo>
                  <a:lnTo>
                    <a:pt x="239655" y="3248"/>
                  </a:lnTo>
                  <a:lnTo>
                    <a:pt x="236883" y="3248"/>
                  </a:lnTo>
                  <a:lnTo>
                    <a:pt x="236883" y="3784"/>
                  </a:lnTo>
                  <a:lnTo>
                    <a:pt x="235960" y="3784"/>
                  </a:lnTo>
                  <a:lnTo>
                    <a:pt x="235960" y="10965"/>
                  </a:lnTo>
                  <a:lnTo>
                    <a:pt x="230894" y="10965"/>
                  </a:lnTo>
                  <a:lnTo>
                    <a:pt x="230894" y="26400"/>
                  </a:lnTo>
                  <a:lnTo>
                    <a:pt x="224875" y="26400"/>
                  </a:lnTo>
                  <a:lnTo>
                    <a:pt x="224875" y="14332"/>
                  </a:lnTo>
                  <a:lnTo>
                    <a:pt x="216205" y="14332"/>
                  </a:lnTo>
                  <a:lnTo>
                    <a:pt x="208368" y="19070"/>
                  </a:lnTo>
                  <a:lnTo>
                    <a:pt x="208368" y="52084"/>
                  </a:lnTo>
                  <a:lnTo>
                    <a:pt x="206997" y="52084"/>
                  </a:lnTo>
                  <a:lnTo>
                    <a:pt x="206997" y="44397"/>
                  </a:lnTo>
                  <a:lnTo>
                    <a:pt x="204197" y="44725"/>
                  </a:lnTo>
                  <a:lnTo>
                    <a:pt x="204197" y="26400"/>
                  </a:lnTo>
                  <a:lnTo>
                    <a:pt x="188911" y="26400"/>
                  </a:lnTo>
                  <a:lnTo>
                    <a:pt x="188911" y="57954"/>
                  </a:lnTo>
                  <a:lnTo>
                    <a:pt x="187630" y="57954"/>
                  </a:lnTo>
                  <a:lnTo>
                    <a:pt x="187630" y="51518"/>
                  </a:lnTo>
                  <a:lnTo>
                    <a:pt x="186259" y="51667"/>
                  </a:lnTo>
                  <a:lnTo>
                    <a:pt x="186259" y="51101"/>
                  </a:lnTo>
                  <a:lnTo>
                    <a:pt x="187391" y="51101"/>
                  </a:lnTo>
                  <a:lnTo>
                    <a:pt x="187391" y="50148"/>
                  </a:lnTo>
                  <a:lnTo>
                    <a:pt x="186259" y="50148"/>
                  </a:lnTo>
                  <a:lnTo>
                    <a:pt x="186259" y="48598"/>
                  </a:lnTo>
                  <a:lnTo>
                    <a:pt x="187391" y="48598"/>
                  </a:lnTo>
                  <a:lnTo>
                    <a:pt x="187391" y="47645"/>
                  </a:lnTo>
                  <a:lnTo>
                    <a:pt x="186259" y="47645"/>
                  </a:lnTo>
                  <a:lnTo>
                    <a:pt x="186259" y="44665"/>
                  </a:lnTo>
                  <a:lnTo>
                    <a:pt x="185931" y="44665"/>
                  </a:lnTo>
                  <a:lnTo>
                    <a:pt x="185931" y="33700"/>
                  </a:lnTo>
                  <a:lnTo>
                    <a:pt x="182475" y="33700"/>
                  </a:lnTo>
                  <a:lnTo>
                    <a:pt x="182475" y="28754"/>
                  </a:lnTo>
                  <a:lnTo>
                    <a:pt x="181283" y="28754"/>
                  </a:lnTo>
                  <a:lnTo>
                    <a:pt x="181283" y="23927"/>
                  </a:lnTo>
                  <a:lnTo>
                    <a:pt x="179436" y="23927"/>
                  </a:lnTo>
                  <a:lnTo>
                    <a:pt x="179436" y="20172"/>
                  </a:lnTo>
                  <a:lnTo>
                    <a:pt x="177886" y="17967"/>
                  </a:lnTo>
                  <a:lnTo>
                    <a:pt x="165282" y="17967"/>
                  </a:lnTo>
                  <a:lnTo>
                    <a:pt x="165282" y="31227"/>
                  </a:lnTo>
                  <a:lnTo>
                    <a:pt x="160604" y="31227"/>
                  </a:lnTo>
                  <a:lnTo>
                    <a:pt x="160604" y="38706"/>
                  </a:lnTo>
                  <a:lnTo>
                    <a:pt x="157863" y="38706"/>
                  </a:lnTo>
                  <a:lnTo>
                    <a:pt x="157863" y="25536"/>
                  </a:lnTo>
                  <a:lnTo>
                    <a:pt x="145557" y="25536"/>
                  </a:lnTo>
                  <a:lnTo>
                    <a:pt x="145557" y="49164"/>
                  </a:lnTo>
                  <a:lnTo>
                    <a:pt x="143829" y="49164"/>
                  </a:lnTo>
                  <a:lnTo>
                    <a:pt x="143829" y="43294"/>
                  </a:lnTo>
                  <a:lnTo>
                    <a:pt x="140223" y="43294"/>
                  </a:lnTo>
                  <a:lnTo>
                    <a:pt x="140223" y="32866"/>
                  </a:lnTo>
                  <a:lnTo>
                    <a:pt x="130629" y="32866"/>
                  </a:lnTo>
                  <a:lnTo>
                    <a:pt x="129437" y="34594"/>
                  </a:lnTo>
                  <a:lnTo>
                    <a:pt x="129437" y="37544"/>
                  </a:lnTo>
                  <a:lnTo>
                    <a:pt x="128036" y="37544"/>
                  </a:lnTo>
                  <a:lnTo>
                    <a:pt x="128036" y="41328"/>
                  </a:lnTo>
                  <a:lnTo>
                    <a:pt x="127113" y="41328"/>
                  </a:lnTo>
                  <a:lnTo>
                    <a:pt x="127113" y="45231"/>
                  </a:lnTo>
                  <a:lnTo>
                    <a:pt x="124967" y="45231"/>
                  </a:lnTo>
                  <a:lnTo>
                    <a:pt x="124967" y="40553"/>
                  </a:lnTo>
                  <a:lnTo>
                    <a:pt x="123060" y="39332"/>
                  </a:lnTo>
                  <a:lnTo>
                    <a:pt x="123060" y="18474"/>
                  </a:lnTo>
                  <a:lnTo>
                    <a:pt x="116624" y="18474"/>
                  </a:lnTo>
                  <a:lnTo>
                    <a:pt x="116624" y="17252"/>
                  </a:lnTo>
                  <a:lnTo>
                    <a:pt x="113168" y="17252"/>
                  </a:lnTo>
                  <a:lnTo>
                    <a:pt x="113168" y="18474"/>
                  </a:lnTo>
                  <a:lnTo>
                    <a:pt x="110516" y="18474"/>
                  </a:lnTo>
                  <a:lnTo>
                    <a:pt x="110516" y="32568"/>
                  </a:lnTo>
                  <a:lnTo>
                    <a:pt x="108013" y="32568"/>
                  </a:lnTo>
                  <a:lnTo>
                    <a:pt x="108013" y="31167"/>
                  </a:lnTo>
                  <a:lnTo>
                    <a:pt x="107834" y="31167"/>
                  </a:lnTo>
                  <a:lnTo>
                    <a:pt x="107834" y="43652"/>
                  </a:lnTo>
                  <a:lnTo>
                    <a:pt x="106910" y="43652"/>
                  </a:lnTo>
                  <a:lnTo>
                    <a:pt x="106910" y="35249"/>
                  </a:lnTo>
                  <a:lnTo>
                    <a:pt x="101845" y="35249"/>
                  </a:lnTo>
                  <a:lnTo>
                    <a:pt x="101845" y="43652"/>
                  </a:lnTo>
                  <a:lnTo>
                    <a:pt x="100981" y="43652"/>
                  </a:lnTo>
                  <a:lnTo>
                    <a:pt x="100981" y="47555"/>
                  </a:lnTo>
                  <a:lnTo>
                    <a:pt x="100713" y="47555"/>
                  </a:lnTo>
                  <a:lnTo>
                    <a:pt x="100713" y="45023"/>
                  </a:lnTo>
                  <a:lnTo>
                    <a:pt x="98985" y="45023"/>
                  </a:lnTo>
                  <a:lnTo>
                    <a:pt x="98985" y="26310"/>
                  </a:lnTo>
                  <a:lnTo>
                    <a:pt x="96184" y="26310"/>
                  </a:lnTo>
                  <a:lnTo>
                    <a:pt x="96184" y="25238"/>
                  </a:lnTo>
                  <a:lnTo>
                    <a:pt x="92310" y="25238"/>
                  </a:lnTo>
                  <a:lnTo>
                    <a:pt x="92310" y="26310"/>
                  </a:lnTo>
                  <a:lnTo>
                    <a:pt x="90224" y="26310"/>
                  </a:lnTo>
                  <a:lnTo>
                    <a:pt x="90224" y="12664"/>
                  </a:lnTo>
                  <a:lnTo>
                    <a:pt x="78306" y="12664"/>
                  </a:lnTo>
                  <a:lnTo>
                    <a:pt x="78306" y="15405"/>
                  </a:lnTo>
                  <a:lnTo>
                    <a:pt x="75505" y="15405"/>
                  </a:lnTo>
                  <a:lnTo>
                    <a:pt x="75505" y="15882"/>
                  </a:lnTo>
                  <a:lnTo>
                    <a:pt x="74581" y="15882"/>
                  </a:lnTo>
                  <a:lnTo>
                    <a:pt x="74581" y="22020"/>
                  </a:lnTo>
                  <a:lnTo>
                    <a:pt x="71184" y="22020"/>
                  </a:lnTo>
                  <a:lnTo>
                    <a:pt x="71184" y="5572"/>
                  </a:lnTo>
                  <a:lnTo>
                    <a:pt x="52710" y="5572"/>
                  </a:lnTo>
                  <a:lnTo>
                    <a:pt x="52710" y="47823"/>
                  </a:lnTo>
                  <a:lnTo>
                    <a:pt x="51191" y="47823"/>
                  </a:lnTo>
                  <a:lnTo>
                    <a:pt x="51191" y="39212"/>
                  </a:lnTo>
                  <a:lnTo>
                    <a:pt x="44039" y="40076"/>
                  </a:lnTo>
                  <a:lnTo>
                    <a:pt x="44039" y="6645"/>
                  </a:lnTo>
                  <a:lnTo>
                    <a:pt x="38289" y="6645"/>
                  </a:lnTo>
                  <a:lnTo>
                    <a:pt x="37156" y="9148"/>
                  </a:lnTo>
                  <a:lnTo>
                    <a:pt x="37156" y="13438"/>
                  </a:lnTo>
                  <a:lnTo>
                    <a:pt x="35845" y="13438"/>
                  </a:lnTo>
                  <a:lnTo>
                    <a:pt x="35845" y="18921"/>
                  </a:lnTo>
                  <a:lnTo>
                    <a:pt x="35786" y="18921"/>
                  </a:lnTo>
                  <a:lnTo>
                    <a:pt x="35786" y="35667"/>
                  </a:lnTo>
                  <a:lnTo>
                    <a:pt x="34654" y="35667"/>
                  </a:lnTo>
                  <a:lnTo>
                    <a:pt x="34654" y="23480"/>
                  </a:lnTo>
                  <a:lnTo>
                    <a:pt x="24999" y="23480"/>
                  </a:lnTo>
                  <a:lnTo>
                    <a:pt x="23808" y="25506"/>
                  </a:lnTo>
                  <a:lnTo>
                    <a:pt x="23808" y="28962"/>
                  </a:lnTo>
                  <a:lnTo>
                    <a:pt x="22407" y="28962"/>
                  </a:lnTo>
                  <a:lnTo>
                    <a:pt x="22407" y="33402"/>
                  </a:lnTo>
                  <a:lnTo>
                    <a:pt x="21483" y="33402"/>
                  </a:lnTo>
                  <a:lnTo>
                    <a:pt x="21483" y="37961"/>
                  </a:lnTo>
                  <a:lnTo>
                    <a:pt x="19338" y="37961"/>
                  </a:lnTo>
                  <a:lnTo>
                    <a:pt x="19338" y="32478"/>
                  </a:lnTo>
                  <a:lnTo>
                    <a:pt x="17461" y="31048"/>
                  </a:lnTo>
                  <a:lnTo>
                    <a:pt x="17461" y="6615"/>
                  </a:lnTo>
                  <a:lnTo>
                    <a:pt x="10995" y="6615"/>
                  </a:lnTo>
                  <a:lnTo>
                    <a:pt x="10995" y="5215"/>
                  </a:lnTo>
                  <a:lnTo>
                    <a:pt x="7568" y="5215"/>
                  </a:lnTo>
                  <a:lnTo>
                    <a:pt x="7568" y="6615"/>
                  </a:lnTo>
                  <a:lnTo>
                    <a:pt x="4887" y="6615"/>
                  </a:lnTo>
                  <a:lnTo>
                    <a:pt x="4887" y="23122"/>
                  </a:lnTo>
                  <a:lnTo>
                    <a:pt x="2384" y="23122"/>
                  </a:lnTo>
                  <a:lnTo>
                    <a:pt x="2384" y="21483"/>
                  </a:lnTo>
                  <a:lnTo>
                    <a:pt x="2205" y="21483"/>
                  </a:lnTo>
                  <a:lnTo>
                    <a:pt x="2205" y="36114"/>
                  </a:lnTo>
                  <a:lnTo>
                    <a:pt x="1281" y="36114"/>
                  </a:lnTo>
                  <a:lnTo>
                    <a:pt x="1281" y="26281"/>
                  </a:lnTo>
                  <a:lnTo>
                    <a:pt x="0" y="26281"/>
                  </a:lnTo>
                  <a:lnTo>
                    <a:pt x="0" y="87840"/>
                  </a:lnTo>
                  <a:lnTo>
                    <a:pt x="143829" y="87840"/>
                  </a:lnTo>
                  <a:lnTo>
                    <a:pt x="143829" y="87810"/>
                  </a:lnTo>
                  <a:lnTo>
                    <a:pt x="145587" y="87810"/>
                  </a:lnTo>
                  <a:lnTo>
                    <a:pt x="145587" y="89807"/>
                  </a:lnTo>
                  <a:lnTo>
                    <a:pt x="157863" y="89807"/>
                  </a:lnTo>
                  <a:lnTo>
                    <a:pt x="157863" y="87780"/>
                  </a:lnTo>
                  <a:lnTo>
                    <a:pt x="160604" y="87780"/>
                  </a:lnTo>
                  <a:lnTo>
                    <a:pt x="160604" y="87840"/>
                  </a:lnTo>
                  <a:lnTo>
                    <a:pt x="264892" y="87840"/>
                  </a:lnTo>
                  <a:lnTo>
                    <a:pt x="264892" y="87780"/>
                  </a:lnTo>
                  <a:lnTo>
                    <a:pt x="267634" y="87780"/>
                  </a:lnTo>
                  <a:lnTo>
                    <a:pt x="267634" y="87840"/>
                  </a:lnTo>
                  <a:lnTo>
                    <a:pt x="285720" y="87840"/>
                  </a:lnTo>
                  <a:lnTo>
                    <a:pt x="285720" y="19100"/>
                  </a:lnTo>
                  <a:lnTo>
                    <a:pt x="284916" y="17967"/>
                  </a:lnTo>
                  <a:lnTo>
                    <a:pt x="272312" y="17967"/>
                  </a:lnTo>
                  <a:lnTo>
                    <a:pt x="272312" y="31227"/>
                  </a:lnTo>
                  <a:lnTo>
                    <a:pt x="267634" y="31227"/>
                  </a:lnTo>
                  <a:lnTo>
                    <a:pt x="267634" y="38706"/>
                  </a:lnTo>
                  <a:lnTo>
                    <a:pt x="264475" y="38706"/>
                  </a:lnTo>
                  <a:lnTo>
                    <a:pt x="264475" y="33640"/>
                  </a:lnTo>
                  <a:lnTo>
                    <a:pt x="263343" y="33640"/>
                  </a:lnTo>
                  <a:lnTo>
                    <a:pt x="263343" y="38706"/>
                  </a:lnTo>
                  <a:lnTo>
                    <a:pt x="262062" y="38706"/>
                  </a:lnTo>
                  <a:lnTo>
                    <a:pt x="262062" y="37842"/>
                  </a:lnTo>
                  <a:lnTo>
                    <a:pt x="260363" y="37842"/>
                  </a:lnTo>
                  <a:lnTo>
                    <a:pt x="260363" y="15971"/>
                  </a:lnTo>
                  <a:lnTo>
                    <a:pt x="257533" y="15971"/>
                  </a:lnTo>
                  <a:lnTo>
                    <a:pt x="257533" y="14749"/>
                  </a:lnTo>
                  <a:lnTo>
                    <a:pt x="253689" y="14749"/>
                  </a:lnTo>
                  <a:lnTo>
                    <a:pt x="253689" y="15971"/>
                  </a:lnTo>
                  <a:lnTo>
                    <a:pt x="251573" y="15971"/>
                  </a:lnTo>
                  <a:lnTo>
                    <a:pt x="251573" y="0"/>
                  </a:ln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73" name="Google Shape;73;p11"/>
          <p:cNvSpPr txBox="1">
            <a:spLocks noGrp="1"/>
          </p:cNvSpPr>
          <p:nvPr>
            <p:ph type="title" hasCustomPrompt="1"/>
          </p:nvPr>
        </p:nvSpPr>
        <p:spPr>
          <a:xfrm>
            <a:off x="2934533" y="1654767"/>
            <a:ext cx="8157600" cy="1846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2000"/>
              <a:buNone/>
              <a:defRPr sz="12000">
                <a:solidFill>
                  <a:schemeClr val="accen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9pPr>
          </a:lstStyle>
          <a:p>
            <a:r>
              <a:t>xx%</a:t>
            </a:r>
          </a:p>
        </p:txBody>
      </p:sp>
      <p:sp>
        <p:nvSpPr>
          <p:cNvPr id="74" name="Google Shape;74;p11"/>
          <p:cNvSpPr txBox="1">
            <a:spLocks noGrp="1"/>
          </p:cNvSpPr>
          <p:nvPr>
            <p:ph type="body" idx="1"/>
          </p:nvPr>
        </p:nvSpPr>
        <p:spPr>
          <a:xfrm>
            <a:off x="4095067" y="3686367"/>
            <a:ext cx="6997200" cy="569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609585" lvl="0" indent="-457189" algn="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219170" lvl="1" indent="-423323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828754" lvl="2" indent="-423323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2438339" lvl="3" indent="-423323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3047924" lvl="4" indent="-423323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3657509" lvl="5" indent="-423323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4267093" lvl="6" indent="-423323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4876678" lvl="7" indent="-423323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5486263" lvl="8" indent="-423323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5" name="Google Shape;75;p11"/>
          <p:cNvSpPr/>
          <p:nvPr/>
        </p:nvSpPr>
        <p:spPr>
          <a:xfrm>
            <a:off x="-218033" y="6808433"/>
            <a:ext cx="12566400" cy="267600"/>
          </a:xfrm>
          <a:prstGeom prst="rect">
            <a:avLst/>
          </a:prstGeom>
          <a:solidFill>
            <a:srgbClr val="CCCCCC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30356606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23159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s">
  <p:cSld name="Table of Contents"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3"/>
          <p:cNvSpPr/>
          <p:nvPr/>
        </p:nvSpPr>
        <p:spPr>
          <a:xfrm>
            <a:off x="-156125" y="4909801"/>
            <a:ext cx="12431721" cy="2993567"/>
          </a:xfrm>
          <a:custGeom>
            <a:avLst/>
            <a:gdLst/>
            <a:ahLst/>
            <a:cxnLst/>
            <a:rect l="l" t="t" r="r" b="b"/>
            <a:pathLst>
              <a:path w="285721" h="89807" extrusionOk="0">
                <a:moveTo>
                  <a:pt x="263849" y="38169"/>
                </a:moveTo>
                <a:lnTo>
                  <a:pt x="263849" y="38706"/>
                </a:lnTo>
                <a:lnTo>
                  <a:pt x="263700" y="38706"/>
                </a:lnTo>
                <a:lnTo>
                  <a:pt x="263700" y="38169"/>
                </a:lnTo>
                <a:close/>
                <a:moveTo>
                  <a:pt x="264147" y="38169"/>
                </a:moveTo>
                <a:lnTo>
                  <a:pt x="264147" y="38706"/>
                </a:lnTo>
                <a:lnTo>
                  <a:pt x="263998" y="38706"/>
                </a:lnTo>
                <a:lnTo>
                  <a:pt x="263998" y="38169"/>
                </a:lnTo>
                <a:close/>
                <a:moveTo>
                  <a:pt x="239655" y="0"/>
                </a:moveTo>
                <a:lnTo>
                  <a:pt x="239655" y="3248"/>
                </a:lnTo>
                <a:lnTo>
                  <a:pt x="236883" y="3248"/>
                </a:lnTo>
                <a:lnTo>
                  <a:pt x="236883" y="3784"/>
                </a:lnTo>
                <a:lnTo>
                  <a:pt x="235960" y="3784"/>
                </a:lnTo>
                <a:lnTo>
                  <a:pt x="235960" y="10965"/>
                </a:lnTo>
                <a:lnTo>
                  <a:pt x="230894" y="10965"/>
                </a:lnTo>
                <a:lnTo>
                  <a:pt x="230894" y="26400"/>
                </a:lnTo>
                <a:lnTo>
                  <a:pt x="224875" y="26400"/>
                </a:lnTo>
                <a:lnTo>
                  <a:pt x="224875" y="14332"/>
                </a:lnTo>
                <a:lnTo>
                  <a:pt x="216205" y="14332"/>
                </a:lnTo>
                <a:lnTo>
                  <a:pt x="208368" y="19070"/>
                </a:lnTo>
                <a:lnTo>
                  <a:pt x="208368" y="52084"/>
                </a:lnTo>
                <a:lnTo>
                  <a:pt x="206997" y="52084"/>
                </a:lnTo>
                <a:lnTo>
                  <a:pt x="206997" y="44397"/>
                </a:lnTo>
                <a:lnTo>
                  <a:pt x="204197" y="44725"/>
                </a:lnTo>
                <a:lnTo>
                  <a:pt x="204197" y="26400"/>
                </a:lnTo>
                <a:lnTo>
                  <a:pt x="188911" y="26400"/>
                </a:lnTo>
                <a:lnTo>
                  <a:pt x="188911" y="57954"/>
                </a:lnTo>
                <a:lnTo>
                  <a:pt x="187630" y="57954"/>
                </a:lnTo>
                <a:lnTo>
                  <a:pt x="187630" y="51518"/>
                </a:lnTo>
                <a:lnTo>
                  <a:pt x="186259" y="51667"/>
                </a:lnTo>
                <a:lnTo>
                  <a:pt x="186259" y="51101"/>
                </a:lnTo>
                <a:lnTo>
                  <a:pt x="187391" y="51101"/>
                </a:lnTo>
                <a:lnTo>
                  <a:pt x="187391" y="50148"/>
                </a:lnTo>
                <a:lnTo>
                  <a:pt x="186259" y="50148"/>
                </a:lnTo>
                <a:lnTo>
                  <a:pt x="186259" y="48598"/>
                </a:lnTo>
                <a:lnTo>
                  <a:pt x="187391" y="48598"/>
                </a:lnTo>
                <a:lnTo>
                  <a:pt x="187391" y="47645"/>
                </a:lnTo>
                <a:lnTo>
                  <a:pt x="186259" y="47645"/>
                </a:lnTo>
                <a:lnTo>
                  <a:pt x="186259" y="44665"/>
                </a:lnTo>
                <a:lnTo>
                  <a:pt x="185931" y="44665"/>
                </a:lnTo>
                <a:lnTo>
                  <a:pt x="185931" y="33700"/>
                </a:lnTo>
                <a:lnTo>
                  <a:pt x="182475" y="33700"/>
                </a:lnTo>
                <a:lnTo>
                  <a:pt x="182475" y="28754"/>
                </a:lnTo>
                <a:lnTo>
                  <a:pt x="181283" y="28754"/>
                </a:lnTo>
                <a:lnTo>
                  <a:pt x="181283" y="23927"/>
                </a:lnTo>
                <a:lnTo>
                  <a:pt x="179436" y="23927"/>
                </a:lnTo>
                <a:lnTo>
                  <a:pt x="179436" y="20172"/>
                </a:lnTo>
                <a:lnTo>
                  <a:pt x="177886" y="17967"/>
                </a:lnTo>
                <a:lnTo>
                  <a:pt x="165282" y="17967"/>
                </a:lnTo>
                <a:lnTo>
                  <a:pt x="165282" y="31227"/>
                </a:lnTo>
                <a:lnTo>
                  <a:pt x="160604" y="31227"/>
                </a:lnTo>
                <a:lnTo>
                  <a:pt x="160604" y="38706"/>
                </a:lnTo>
                <a:lnTo>
                  <a:pt x="157863" y="38706"/>
                </a:lnTo>
                <a:lnTo>
                  <a:pt x="157863" y="25536"/>
                </a:lnTo>
                <a:lnTo>
                  <a:pt x="145557" y="25536"/>
                </a:lnTo>
                <a:lnTo>
                  <a:pt x="145557" y="49164"/>
                </a:lnTo>
                <a:lnTo>
                  <a:pt x="143829" y="49164"/>
                </a:lnTo>
                <a:lnTo>
                  <a:pt x="143829" y="43294"/>
                </a:lnTo>
                <a:lnTo>
                  <a:pt x="140223" y="43294"/>
                </a:lnTo>
                <a:lnTo>
                  <a:pt x="140223" y="32866"/>
                </a:lnTo>
                <a:lnTo>
                  <a:pt x="130629" y="32866"/>
                </a:lnTo>
                <a:lnTo>
                  <a:pt x="129437" y="34594"/>
                </a:lnTo>
                <a:lnTo>
                  <a:pt x="129437" y="37544"/>
                </a:lnTo>
                <a:lnTo>
                  <a:pt x="128036" y="37544"/>
                </a:lnTo>
                <a:lnTo>
                  <a:pt x="128036" y="41328"/>
                </a:lnTo>
                <a:lnTo>
                  <a:pt x="127113" y="41328"/>
                </a:lnTo>
                <a:lnTo>
                  <a:pt x="127113" y="45231"/>
                </a:lnTo>
                <a:lnTo>
                  <a:pt x="124967" y="45231"/>
                </a:lnTo>
                <a:lnTo>
                  <a:pt x="124967" y="40553"/>
                </a:lnTo>
                <a:lnTo>
                  <a:pt x="123060" y="39332"/>
                </a:lnTo>
                <a:lnTo>
                  <a:pt x="123060" y="18474"/>
                </a:lnTo>
                <a:lnTo>
                  <a:pt x="116624" y="18474"/>
                </a:lnTo>
                <a:lnTo>
                  <a:pt x="116624" y="17252"/>
                </a:lnTo>
                <a:lnTo>
                  <a:pt x="113168" y="17252"/>
                </a:lnTo>
                <a:lnTo>
                  <a:pt x="113168" y="18474"/>
                </a:lnTo>
                <a:lnTo>
                  <a:pt x="110516" y="18474"/>
                </a:lnTo>
                <a:lnTo>
                  <a:pt x="110516" y="32568"/>
                </a:lnTo>
                <a:lnTo>
                  <a:pt x="108013" y="32568"/>
                </a:lnTo>
                <a:lnTo>
                  <a:pt x="108013" y="31167"/>
                </a:lnTo>
                <a:lnTo>
                  <a:pt x="107834" y="31167"/>
                </a:lnTo>
                <a:lnTo>
                  <a:pt x="107834" y="43652"/>
                </a:lnTo>
                <a:lnTo>
                  <a:pt x="106910" y="43652"/>
                </a:lnTo>
                <a:lnTo>
                  <a:pt x="106910" y="35249"/>
                </a:lnTo>
                <a:lnTo>
                  <a:pt x="101845" y="35249"/>
                </a:lnTo>
                <a:lnTo>
                  <a:pt x="101845" y="43652"/>
                </a:lnTo>
                <a:lnTo>
                  <a:pt x="100981" y="43652"/>
                </a:lnTo>
                <a:lnTo>
                  <a:pt x="100981" y="47555"/>
                </a:lnTo>
                <a:lnTo>
                  <a:pt x="100713" y="47555"/>
                </a:lnTo>
                <a:lnTo>
                  <a:pt x="100713" y="45023"/>
                </a:lnTo>
                <a:lnTo>
                  <a:pt x="98985" y="45023"/>
                </a:lnTo>
                <a:lnTo>
                  <a:pt x="98985" y="26310"/>
                </a:lnTo>
                <a:lnTo>
                  <a:pt x="96184" y="26310"/>
                </a:lnTo>
                <a:lnTo>
                  <a:pt x="96184" y="25238"/>
                </a:lnTo>
                <a:lnTo>
                  <a:pt x="92310" y="25238"/>
                </a:lnTo>
                <a:lnTo>
                  <a:pt x="92310" y="26310"/>
                </a:lnTo>
                <a:lnTo>
                  <a:pt x="90224" y="26310"/>
                </a:lnTo>
                <a:lnTo>
                  <a:pt x="90224" y="12664"/>
                </a:lnTo>
                <a:lnTo>
                  <a:pt x="78306" y="12664"/>
                </a:lnTo>
                <a:lnTo>
                  <a:pt x="78306" y="15405"/>
                </a:lnTo>
                <a:lnTo>
                  <a:pt x="75505" y="15405"/>
                </a:lnTo>
                <a:lnTo>
                  <a:pt x="75505" y="15882"/>
                </a:lnTo>
                <a:lnTo>
                  <a:pt x="74581" y="15882"/>
                </a:lnTo>
                <a:lnTo>
                  <a:pt x="74581" y="22020"/>
                </a:lnTo>
                <a:lnTo>
                  <a:pt x="71184" y="22020"/>
                </a:lnTo>
                <a:lnTo>
                  <a:pt x="71184" y="5572"/>
                </a:lnTo>
                <a:lnTo>
                  <a:pt x="52710" y="5572"/>
                </a:lnTo>
                <a:lnTo>
                  <a:pt x="52710" y="47823"/>
                </a:lnTo>
                <a:lnTo>
                  <a:pt x="51191" y="47823"/>
                </a:lnTo>
                <a:lnTo>
                  <a:pt x="51191" y="39212"/>
                </a:lnTo>
                <a:lnTo>
                  <a:pt x="44039" y="40076"/>
                </a:lnTo>
                <a:lnTo>
                  <a:pt x="44039" y="6645"/>
                </a:lnTo>
                <a:lnTo>
                  <a:pt x="38289" y="6645"/>
                </a:lnTo>
                <a:lnTo>
                  <a:pt x="37156" y="9148"/>
                </a:lnTo>
                <a:lnTo>
                  <a:pt x="37156" y="13438"/>
                </a:lnTo>
                <a:lnTo>
                  <a:pt x="35845" y="13438"/>
                </a:lnTo>
                <a:lnTo>
                  <a:pt x="35845" y="18921"/>
                </a:lnTo>
                <a:lnTo>
                  <a:pt x="35786" y="18921"/>
                </a:lnTo>
                <a:lnTo>
                  <a:pt x="35786" y="35667"/>
                </a:lnTo>
                <a:lnTo>
                  <a:pt x="34654" y="35667"/>
                </a:lnTo>
                <a:lnTo>
                  <a:pt x="34654" y="23480"/>
                </a:lnTo>
                <a:lnTo>
                  <a:pt x="24999" y="23480"/>
                </a:lnTo>
                <a:lnTo>
                  <a:pt x="23808" y="25506"/>
                </a:lnTo>
                <a:lnTo>
                  <a:pt x="23808" y="28962"/>
                </a:lnTo>
                <a:lnTo>
                  <a:pt x="22407" y="28962"/>
                </a:lnTo>
                <a:lnTo>
                  <a:pt x="22407" y="33402"/>
                </a:lnTo>
                <a:lnTo>
                  <a:pt x="21483" y="33402"/>
                </a:lnTo>
                <a:lnTo>
                  <a:pt x="21483" y="37961"/>
                </a:lnTo>
                <a:lnTo>
                  <a:pt x="19338" y="37961"/>
                </a:lnTo>
                <a:lnTo>
                  <a:pt x="19338" y="32478"/>
                </a:lnTo>
                <a:lnTo>
                  <a:pt x="17461" y="31048"/>
                </a:lnTo>
                <a:lnTo>
                  <a:pt x="17461" y="6615"/>
                </a:lnTo>
                <a:lnTo>
                  <a:pt x="10995" y="6615"/>
                </a:lnTo>
                <a:lnTo>
                  <a:pt x="10995" y="5215"/>
                </a:lnTo>
                <a:lnTo>
                  <a:pt x="7568" y="5215"/>
                </a:lnTo>
                <a:lnTo>
                  <a:pt x="7568" y="6615"/>
                </a:lnTo>
                <a:lnTo>
                  <a:pt x="4887" y="6615"/>
                </a:lnTo>
                <a:lnTo>
                  <a:pt x="4887" y="23122"/>
                </a:lnTo>
                <a:lnTo>
                  <a:pt x="2384" y="23122"/>
                </a:lnTo>
                <a:lnTo>
                  <a:pt x="2384" y="21483"/>
                </a:lnTo>
                <a:lnTo>
                  <a:pt x="2205" y="21483"/>
                </a:lnTo>
                <a:lnTo>
                  <a:pt x="2205" y="36114"/>
                </a:lnTo>
                <a:lnTo>
                  <a:pt x="1281" y="36114"/>
                </a:lnTo>
                <a:lnTo>
                  <a:pt x="1281" y="26281"/>
                </a:lnTo>
                <a:lnTo>
                  <a:pt x="0" y="26281"/>
                </a:lnTo>
                <a:lnTo>
                  <a:pt x="0" y="87840"/>
                </a:lnTo>
                <a:lnTo>
                  <a:pt x="143829" y="87840"/>
                </a:lnTo>
                <a:lnTo>
                  <a:pt x="143829" y="87810"/>
                </a:lnTo>
                <a:lnTo>
                  <a:pt x="145587" y="87810"/>
                </a:lnTo>
                <a:lnTo>
                  <a:pt x="145587" y="89807"/>
                </a:lnTo>
                <a:lnTo>
                  <a:pt x="157863" y="89807"/>
                </a:lnTo>
                <a:lnTo>
                  <a:pt x="157863" y="87780"/>
                </a:lnTo>
                <a:lnTo>
                  <a:pt x="160604" y="87780"/>
                </a:lnTo>
                <a:lnTo>
                  <a:pt x="160604" y="87840"/>
                </a:lnTo>
                <a:lnTo>
                  <a:pt x="264892" y="87840"/>
                </a:lnTo>
                <a:lnTo>
                  <a:pt x="264892" y="87780"/>
                </a:lnTo>
                <a:lnTo>
                  <a:pt x="267634" y="87780"/>
                </a:lnTo>
                <a:lnTo>
                  <a:pt x="267634" y="87840"/>
                </a:lnTo>
                <a:lnTo>
                  <a:pt x="285720" y="87840"/>
                </a:lnTo>
                <a:lnTo>
                  <a:pt x="285720" y="19100"/>
                </a:lnTo>
                <a:lnTo>
                  <a:pt x="284916" y="17967"/>
                </a:lnTo>
                <a:lnTo>
                  <a:pt x="272312" y="17967"/>
                </a:lnTo>
                <a:lnTo>
                  <a:pt x="272312" y="31227"/>
                </a:lnTo>
                <a:lnTo>
                  <a:pt x="267634" y="31227"/>
                </a:lnTo>
                <a:lnTo>
                  <a:pt x="267634" y="38706"/>
                </a:lnTo>
                <a:lnTo>
                  <a:pt x="264475" y="38706"/>
                </a:lnTo>
                <a:lnTo>
                  <a:pt x="264475" y="33640"/>
                </a:lnTo>
                <a:lnTo>
                  <a:pt x="263343" y="33640"/>
                </a:lnTo>
                <a:lnTo>
                  <a:pt x="263343" y="38706"/>
                </a:lnTo>
                <a:lnTo>
                  <a:pt x="262062" y="38706"/>
                </a:lnTo>
                <a:lnTo>
                  <a:pt x="262062" y="37842"/>
                </a:lnTo>
                <a:lnTo>
                  <a:pt x="260363" y="37842"/>
                </a:lnTo>
                <a:lnTo>
                  <a:pt x="260363" y="15971"/>
                </a:lnTo>
                <a:lnTo>
                  <a:pt x="257533" y="15971"/>
                </a:lnTo>
                <a:lnTo>
                  <a:pt x="257533" y="14749"/>
                </a:lnTo>
                <a:lnTo>
                  <a:pt x="253689" y="14749"/>
                </a:lnTo>
                <a:lnTo>
                  <a:pt x="253689" y="15971"/>
                </a:lnTo>
                <a:lnTo>
                  <a:pt x="251573" y="15971"/>
                </a:lnTo>
                <a:lnTo>
                  <a:pt x="251573" y="0"/>
                </a:lnTo>
                <a:close/>
              </a:path>
            </a:pathLst>
          </a:custGeom>
          <a:solidFill>
            <a:srgbClr val="F3F3F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9" name="Google Shape;79;p13"/>
          <p:cNvSpPr txBox="1">
            <a:spLocks noGrp="1"/>
          </p:cNvSpPr>
          <p:nvPr>
            <p:ph type="title"/>
          </p:nvPr>
        </p:nvSpPr>
        <p:spPr>
          <a:xfrm>
            <a:off x="840000" y="593367"/>
            <a:ext cx="56096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300"/>
              <a:buNone/>
              <a:defRPr sz="4400"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Ubuntu"/>
                <a:ea typeface="Ubuntu"/>
                <a:cs typeface="Ubuntu"/>
                <a:sym typeface="Ubuntu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Ubuntu"/>
                <a:ea typeface="Ubuntu"/>
                <a:cs typeface="Ubuntu"/>
                <a:sym typeface="Ubuntu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Ubuntu"/>
                <a:ea typeface="Ubuntu"/>
                <a:cs typeface="Ubuntu"/>
                <a:sym typeface="Ubuntu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Ubuntu"/>
                <a:ea typeface="Ubuntu"/>
                <a:cs typeface="Ubuntu"/>
                <a:sym typeface="Ubuntu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Ubuntu"/>
                <a:ea typeface="Ubuntu"/>
                <a:cs typeface="Ubuntu"/>
                <a:sym typeface="Ubuntu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Ubuntu"/>
                <a:ea typeface="Ubuntu"/>
                <a:cs typeface="Ubuntu"/>
                <a:sym typeface="Ubuntu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Ubuntu"/>
                <a:ea typeface="Ubuntu"/>
                <a:cs typeface="Ubuntu"/>
                <a:sym typeface="Ubuntu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Ubuntu"/>
                <a:ea typeface="Ubuntu"/>
                <a:cs typeface="Ubuntu"/>
                <a:sym typeface="Ubuntu"/>
              </a:defRPr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80" name="Google Shape;80;p13"/>
          <p:cNvSpPr txBox="1">
            <a:spLocks noGrp="1"/>
          </p:cNvSpPr>
          <p:nvPr>
            <p:ph type="subTitle" idx="1"/>
          </p:nvPr>
        </p:nvSpPr>
        <p:spPr>
          <a:xfrm>
            <a:off x="6309533" y="2590551"/>
            <a:ext cx="3088000" cy="476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Fira Sans ExtraBold"/>
              <a:buNone/>
              <a:defRPr sz="3333" b="1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Fira Sans ExtraBold"/>
              <a:buNone/>
              <a:defRPr sz="2800">
                <a:solidFill>
                  <a:schemeClr val="dk1"/>
                </a:solidFill>
                <a:latin typeface="Fira Sans ExtraBold"/>
                <a:ea typeface="Fira Sans ExtraBold"/>
                <a:cs typeface="Fira Sans ExtraBold"/>
                <a:sym typeface="Fira Sans ExtraBold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Fira Sans ExtraBold"/>
              <a:buNone/>
              <a:defRPr sz="2800">
                <a:solidFill>
                  <a:schemeClr val="dk1"/>
                </a:solidFill>
                <a:latin typeface="Fira Sans ExtraBold"/>
                <a:ea typeface="Fira Sans ExtraBold"/>
                <a:cs typeface="Fira Sans ExtraBold"/>
                <a:sym typeface="Fira Sans ExtraBold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Fira Sans ExtraBold"/>
              <a:buNone/>
              <a:defRPr sz="2800">
                <a:solidFill>
                  <a:schemeClr val="dk1"/>
                </a:solidFill>
                <a:latin typeface="Fira Sans ExtraBold"/>
                <a:ea typeface="Fira Sans ExtraBold"/>
                <a:cs typeface="Fira Sans ExtraBold"/>
                <a:sym typeface="Fira Sans ExtraBold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Fira Sans ExtraBold"/>
              <a:buNone/>
              <a:defRPr sz="2800">
                <a:solidFill>
                  <a:schemeClr val="dk1"/>
                </a:solidFill>
                <a:latin typeface="Fira Sans ExtraBold"/>
                <a:ea typeface="Fira Sans ExtraBold"/>
                <a:cs typeface="Fira Sans ExtraBold"/>
                <a:sym typeface="Fira Sans ExtraBold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Fira Sans ExtraBold"/>
              <a:buNone/>
              <a:defRPr sz="2800">
                <a:solidFill>
                  <a:schemeClr val="dk1"/>
                </a:solidFill>
                <a:latin typeface="Fira Sans ExtraBold"/>
                <a:ea typeface="Fira Sans ExtraBold"/>
                <a:cs typeface="Fira Sans ExtraBold"/>
                <a:sym typeface="Fira Sans ExtraBold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Fira Sans ExtraBold"/>
              <a:buNone/>
              <a:defRPr sz="2800">
                <a:solidFill>
                  <a:schemeClr val="dk1"/>
                </a:solidFill>
                <a:latin typeface="Fira Sans ExtraBold"/>
                <a:ea typeface="Fira Sans ExtraBold"/>
                <a:cs typeface="Fira Sans ExtraBold"/>
                <a:sym typeface="Fira Sans ExtraBold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Fira Sans ExtraBold"/>
              <a:buNone/>
              <a:defRPr sz="2800">
                <a:solidFill>
                  <a:schemeClr val="dk1"/>
                </a:solidFill>
                <a:latin typeface="Fira Sans ExtraBold"/>
                <a:ea typeface="Fira Sans ExtraBold"/>
                <a:cs typeface="Fira Sans ExtraBold"/>
                <a:sym typeface="Fira Sans ExtraBold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Fira Sans ExtraBold"/>
              <a:buNone/>
              <a:defRPr sz="2800">
                <a:solidFill>
                  <a:schemeClr val="dk1"/>
                </a:solidFill>
                <a:latin typeface="Fira Sans ExtraBold"/>
                <a:ea typeface="Fira Sans ExtraBold"/>
                <a:cs typeface="Fira Sans ExtraBold"/>
                <a:sym typeface="Fira Sans ExtraBold"/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81" name="Google Shape;81;p13"/>
          <p:cNvSpPr txBox="1">
            <a:spLocks noGrp="1"/>
          </p:cNvSpPr>
          <p:nvPr>
            <p:ph type="subTitle" idx="2"/>
          </p:nvPr>
        </p:nvSpPr>
        <p:spPr>
          <a:xfrm>
            <a:off x="6196133" y="3006800"/>
            <a:ext cx="3314800" cy="82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82" name="Google Shape;82;p13"/>
          <p:cNvSpPr txBox="1">
            <a:spLocks noGrp="1"/>
          </p:cNvSpPr>
          <p:nvPr>
            <p:ph type="subTitle" idx="3"/>
          </p:nvPr>
        </p:nvSpPr>
        <p:spPr>
          <a:xfrm>
            <a:off x="2794400" y="2590551"/>
            <a:ext cx="3088000" cy="476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Fira Sans ExtraBold"/>
              <a:buNone/>
              <a:defRPr sz="3333" b="1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Fira Sans ExtraBold"/>
              <a:buNone/>
              <a:defRPr sz="2800">
                <a:solidFill>
                  <a:schemeClr val="dk1"/>
                </a:solidFill>
                <a:latin typeface="Fira Sans ExtraBold"/>
                <a:ea typeface="Fira Sans ExtraBold"/>
                <a:cs typeface="Fira Sans ExtraBold"/>
                <a:sym typeface="Fira Sans ExtraBold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Fira Sans ExtraBold"/>
              <a:buNone/>
              <a:defRPr sz="2800">
                <a:solidFill>
                  <a:schemeClr val="dk1"/>
                </a:solidFill>
                <a:latin typeface="Fira Sans ExtraBold"/>
                <a:ea typeface="Fira Sans ExtraBold"/>
                <a:cs typeface="Fira Sans ExtraBold"/>
                <a:sym typeface="Fira Sans ExtraBold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Fira Sans ExtraBold"/>
              <a:buNone/>
              <a:defRPr sz="2800">
                <a:solidFill>
                  <a:schemeClr val="dk1"/>
                </a:solidFill>
                <a:latin typeface="Fira Sans ExtraBold"/>
                <a:ea typeface="Fira Sans ExtraBold"/>
                <a:cs typeface="Fira Sans ExtraBold"/>
                <a:sym typeface="Fira Sans ExtraBold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Fira Sans ExtraBold"/>
              <a:buNone/>
              <a:defRPr sz="2800">
                <a:solidFill>
                  <a:schemeClr val="dk1"/>
                </a:solidFill>
                <a:latin typeface="Fira Sans ExtraBold"/>
                <a:ea typeface="Fira Sans ExtraBold"/>
                <a:cs typeface="Fira Sans ExtraBold"/>
                <a:sym typeface="Fira Sans ExtraBold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Fira Sans ExtraBold"/>
              <a:buNone/>
              <a:defRPr sz="2800">
                <a:solidFill>
                  <a:schemeClr val="dk1"/>
                </a:solidFill>
                <a:latin typeface="Fira Sans ExtraBold"/>
                <a:ea typeface="Fira Sans ExtraBold"/>
                <a:cs typeface="Fira Sans ExtraBold"/>
                <a:sym typeface="Fira Sans ExtraBold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Fira Sans ExtraBold"/>
              <a:buNone/>
              <a:defRPr sz="2800">
                <a:solidFill>
                  <a:schemeClr val="dk1"/>
                </a:solidFill>
                <a:latin typeface="Fira Sans ExtraBold"/>
                <a:ea typeface="Fira Sans ExtraBold"/>
                <a:cs typeface="Fira Sans ExtraBold"/>
                <a:sym typeface="Fira Sans ExtraBold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Fira Sans ExtraBold"/>
              <a:buNone/>
              <a:defRPr sz="2800">
                <a:solidFill>
                  <a:schemeClr val="dk1"/>
                </a:solidFill>
                <a:latin typeface="Fira Sans ExtraBold"/>
                <a:ea typeface="Fira Sans ExtraBold"/>
                <a:cs typeface="Fira Sans ExtraBold"/>
                <a:sym typeface="Fira Sans ExtraBold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Fira Sans ExtraBold"/>
              <a:buNone/>
              <a:defRPr sz="2800">
                <a:solidFill>
                  <a:schemeClr val="dk1"/>
                </a:solidFill>
                <a:latin typeface="Fira Sans ExtraBold"/>
                <a:ea typeface="Fira Sans ExtraBold"/>
                <a:cs typeface="Fira Sans ExtraBold"/>
                <a:sym typeface="Fira Sans ExtraBold"/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83" name="Google Shape;83;p13"/>
          <p:cNvSpPr txBox="1">
            <a:spLocks noGrp="1"/>
          </p:cNvSpPr>
          <p:nvPr>
            <p:ph type="subTitle" idx="4"/>
          </p:nvPr>
        </p:nvSpPr>
        <p:spPr>
          <a:xfrm>
            <a:off x="2681067" y="3006800"/>
            <a:ext cx="3314800" cy="82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84" name="Google Shape;84;p13"/>
          <p:cNvSpPr txBox="1">
            <a:spLocks noGrp="1"/>
          </p:cNvSpPr>
          <p:nvPr>
            <p:ph type="subTitle" idx="5"/>
          </p:nvPr>
        </p:nvSpPr>
        <p:spPr>
          <a:xfrm>
            <a:off x="6309533" y="4965251"/>
            <a:ext cx="3088000" cy="476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Fira Sans ExtraBold"/>
              <a:buNone/>
              <a:defRPr sz="3333" b="1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Fira Sans ExtraBold"/>
              <a:buNone/>
              <a:defRPr sz="2800">
                <a:solidFill>
                  <a:schemeClr val="dk1"/>
                </a:solidFill>
                <a:latin typeface="Fira Sans ExtraBold"/>
                <a:ea typeface="Fira Sans ExtraBold"/>
                <a:cs typeface="Fira Sans ExtraBold"/>
                <a:sym typeface="Fira Sans ExtraBold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Fira Sans ExtraBold"/>
              <a:buNone/>
              <a:defRPr sz="2800">
                <a:solidFill>
                  <a:schemeClr val="dk1"/>
                </a:solidFill>
                <a:latin typeface="Fira Sans ExtraBold"/>
                <a:ea typeface="Fira Sans ExtraBold"/>
                <a:cs typeface="Fira Sans ExtraBold"/>
                <a:sym typeface="Fira Sans ExtraBold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Fira Sans ExtraBold"/>
              <a:buNone/>
              <a:defRPr sz="2800">
                <a:solidFill>
                  <a:schemeClr val="dk1"/>
                </a:solidFill>
                <a:latin typeface="Fira Sans ExtraBold"/>
                <a:ea typeface="Fira Sans ExtraBold"/>
                <a:cs typeface="Fira Sans ExtraBold"/>
                <a:sym typeface="Fira Sans ExtraBold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Fira Sans ExtraBold"/>
              <a:buNone/>
              <a:defRPr sz="2800">
                <a:solidFill>
                  <a:schemeClr val="dk1"/>
                </a:solidFill>
                <a:latin typeface="Fira Sans ExtraBold"/>
                <a:ea typeface="Fira Sans ExtraBold"/>
                <a:cs typeface="Fira Sans ExtraBold"/>
                <a:sym typeface="Fira Sans ExtraBold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Fira Sans ExtraBold"/>
              <a:buNone/>
              <a:defRPr sz="2800">
                <a:solidFill>
                  <a:schemeClr val="dk1"/>
                </a:solidFill>
                <a:latin typeface="Fira Sans ExtraBold"/>
                <a:ea typeface="Fira Sans ExtraBold"/>
                <a:cs typeface="Fira Sans ExtraBold"/>
                <a:sym typeface="Fira Sans ExtraBold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Fira Sans ExtraBold"/>
              <a:buNone/>
              <a:defRPr sz="2800">
                <a:solidFill>
                  <a:schemeClr val="dk1"/>
                </a:solidFill>
                <a:latin typeface="Fira Sans ExtraBold"/>
                <a:ea typeface="Fira Sans ExtraBold"/>
                <a:cs typeface="Fira Sans ExtraBold"/>
                <a:sym typeface="Fira Sans ExtraBold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Fira Sans ExtraBold"/>
              <a:buNone/>
              <a:defRPr sz="2800">
                <a:solidFill>
                  <a:schemeClr val="dk1"/>
                </a:solidFill>
                <a:latin typeface="Fira Sans ExtraBold"/>
                <a:ea typeface="Fira Sans ExtraBold"/>
                <a:cs typeface="Fira Sans ExtraBold"/>
                <a:sym typeface="Fira Sans ExtraBold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Fira Sans ExtraBold"/>
              <a:buNone/>
              <a:defRPr sz="2800">
                <a:solidFill>
                  <a:schemeClr val="dk1"/>
                </a:solidFill>
                <a:latin typeface="Fira Sans ExtraBold"/>
                <a:ea typeface="Fira Sans ExtraBold"/>
                <a:cs typeface="Fira Sans ExtraBold"/>
                <a:sym typeface="Fira Sans ExtraBold"/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85" name="Google Shape;85;p13"/>
          <p:cNvSpPr txBox="1">
            <a:spLocks noGrp="1"/>
          </p:cNvSpPr>
          <p:nvPr>
            <p:ph type="subTitle" idx="6"/>
          </p:nvPr>
        </p:nvSpPr>
        <p:spPr>
          <a:xfrm>
            <a:off x="6196133" y="5381500"/>
            <a:ext cx="3314800" cy="82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86" name="Google Shape;86;p13"/>
          <p:cNvSpPr txBox="1">
            <a:spLocks noGrp="1"/>
          </p:cNvSpPr>
          <p:nvPr>
            <p:ph type="subTitle" idx="7"/>
          </p:nvPr>
        </p:nvSpPr>
        <p:spPr>
          <a:xfrm>
            <a:off x="2794400" y="4965251"/>
            <a:ext cx="3088000" cy="476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Fira Sans ExtraBold"/>
              <a:buNone/>
              <a:defRPr sz="3333" b="1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Fira Sans ExtraBold"/>
              <a:buNone/>
              <a:defRPr sz="2800">
                <a:solidFill>
                  <a:schemeClr val="dk1"/>
                </a:solidFill>
                <a:latin typeface="Fira Sans ExtraBold"/>
                <a:ea typeface="Fira Sans ExtraBold"/>
                <a:cs typeface="Fira Sans ExtraBold"/>
                <a:sym typeface="Fira Sans ExtraBold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Fira Sans ExtraBold"/>
              <a:buNone/>
              <a:defRPr sz="2800">
                <a:solidFill>
                  <a:schemeClr val="dk1"/>
                </a:solidFill>
                <a:latin typeface="Fira Sans ExtraBold"/>
                <a:ea typeface="Fira Sans ExtraBold"/>
                <a:cs typeface="Fira Sans ExtraBold"/>
                <a:sym typeface="Fira Sans ExtraBold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Fira Sans ExtraBold"/>
              <a:buNone/>
              <a:defRPr sz="2800">
                <a:solidFill>
                  <a:schemeClr val="dk1"/>
                </a:solidFill>
                <a:latin typeface="Fira Sans ExtraBold"/>
                <a:ea typeface="Fira Sans ExtraBold"/>
                <a:cs typeface="Fira Sans ExtraBold"/>
                <a:sym typeface="Fira Sans ExtraBold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Fira Sans ExtraBold"/>
              <a:buNone/>
              <a:defRPr sz="2800">
                <a:solidFill>
                  <a:schemeClr val="dk1"/>
                </a:solidFill>
                <a:latin typeface="Fira Sans ExtraBold"/>
                <a:ea typeface="Fira Sans ExtraBold"/>
                <a:cs typeface="Fira Sans ExtraBold"/>
                <a:sym typeface="Fira Sans ExtraBold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Fira Sans ExtraBold"/>
              <a:buNone/>
              <a:defRPr sz="2800">
                <a:solidFill>
                  <a:schemeClr val="dk1"/>
                </a:solidFill>
                <a:latin typeface="Fira Sans ExtraBold"/>
                <a:ea typeface="Fira Sans ExtraBold"/>
                <a:cs typeface="Fira Sans ExtraBold"/>
                <a:sym typeface="Fira Sans ExtraBold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Fira Sans ExtraBold"/>
              <a:buNone/>
              <a:defRPr sz="2800">
                <a:solidFill>
                  <a:schemeClr val="dk1"/>
                </a:solidFill>
                <a:latin typeface="Fira Sans ExtraBold"/>
                <a:ea typeface="Fira Sans ExtraBold"/>
                <a:cs typeface="Fira Sans ExtraBold"/>
                <a:sym typeface="Fira Sans ExtraBold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Fira Sans ExtraBold"/>
              <a:buNone/>
              <a:defRPr sz="2800">
                <a:solidFill>
                  <a:schemeClr val="dk1"/>
                </a:solidFill>
                <a:latin typeface="Fira Sans ExtraBold"/>
                <a:ea typeface="Fira Sans ExtraBold"/>
                <a:cs typeface="Fira Sans ExtraBold"/>
                <a:sym typeface="Fira Sans ExtraBold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Fira Sans ExtraBold"/>
              <a:buNone/>
              <a:defRPr sz="2800">
                <a:solidFill>
                  <a:schemeClr val="dk1"/>
                </a:solidFill>
                <a:latin typeface="Fira Sans ExtraBold"/>
                <a:ea typeface="Fira Sans ExtraBold"/>
                <a:cs typeface="Fira Sans ExtraBold"/>
                <a:sym typeface="Fira Sans ExtraBold"/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87" name="Google Shape;87;p13"/>
          <p:cNvSpPr txBox="1">
            <a:spLocks noGrp="1"/>
          </p:cNvSpPr>
          <p:nvPr>
            <p:ph type="subTitle" idx="8"/>
          </p:nvPr>
        </p:nvSpPr>
        <p:spPr>
          <a:xfrm>
            <a:off x="2681067" y="5381500"/>
            <a:ext cx="3314800" cy="82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88" name="Google Shape;88;p13"/>
          <p:cNvSpPr txBox="1">
            <a:spLocks noGrp="1"/>
          </p:cNvSpPr>
          <p:nvPr>
            <p:ph type="title" idx="9" hasCustomPrompt="1"/>
          </p:nvPr>
        </p:nvSpPr>
        <p:spPr>
          <a:xfrm>
            <a:off x="3645667" y="1791451"/>
            <a:ext cx="1385600" cy="890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6667">
                <a:solidFill>
                  <a:schemeClr val="accen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5333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5333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5333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5333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5333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5333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5333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5333"/>
            </a:lvl9pPr>
          </a:lstStyle>
          <a:p>
            <a:r>
              <a:t>xx%</a:t>
            </a:r>
          </a:p>
        </p:txBody>
      </p:sp>
      <p:sp>
        <p:nvSpPr>
          <p:cNvPr id="89" name="Google Shape;89;p13"/>
          <p:cNvSpPr txBox="1">
            <a:spLocks noGrp="1"/>
          </p:cNvSpPr>
          <p:nvPr>
            <p:ph type="title" idx="13" hasCustomPrompt="1"/>
          </p:nvPr>
        </p:nvSpPr>
        <p:spPr>
          <a:xfrm>
            <a:off x="7160733" y="1791451"/>
            <a:ext cx="1385600" cy="890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6667">
                <a:solidFill>
                  <a:schemeClr val="accen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5333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5333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5333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5333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5333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5333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5333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5333"/>
            </a:lvl9pPr>
          </a:lstStyle>
          <a:p>
            <a:r>
              <a:t>xx%</a:t>
            </a:r>
          </a:p>
        </p:txBody>
      </p:sp>
      <p:sp>
        <p:nvSpPr>
          <p:cNvPr id="90" name="Google Shape;90;p13"/>
          <p:cNvSpPr txBox="1">
            <a:spLocks noGrp="1"/>
          </p:cNvSpPr>
          <p:nvPr>
            <p:ph type="title" idx="14" hasCustomPrompt="1"/>
          </p:nvPr>
        </p:nvSpPr>
        <p:spPr>
          <a:xfrm>
            <a:off x="3645667" y="4163651"/>
            <a:ext cx="1385600" cy="890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6667">
                <a:solidFill>
                  <a:schemeClr val="accen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5333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5333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5333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5333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5333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5333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5333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5333"/>
            </a:lvl9pPr>
          </a:lstStyle>
          <a:p>
            <a:r>
              <a:t>xx%</a:t>
            </a:r>
          </a:p>
        </p:txBody>
      </p:sp>
      <p:sp>
        <p:nvSpPr>
          <p:cNvPr id="91" name="Google Shape;91;p13"/>
          <p:cNvSpPr txBox="1">
            <a:spLocks noGrp="1"/>
          </p:cNvSpPr>
          <p:nvPr>
            <p:ph type="title" idx="15" hasCustomPrompt="1"/>
          </p:nvPr>
        </p:nvSpPr>
        <p:spPr>
          <a:xfrm>
            <a:off x="7160733" y="4163651"/>
            <a:ext cx="1385600" cy="890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6667">
                <a:solidFill>
                  <a:schemeClr val="accen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5333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5333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5333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5333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5333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5333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5333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5333"/>
            </a:lvl9pPr>
          </a:lstStyle>
          <a:p>
            <a:r>
              <a:t>xx%</a:t>
            </a:r>
          </a:p>
        </p:txBody>
      </p:sp>
      <p:sp>
        <p:nvSpPr>
          <p:cNvPr id="92" name="Google Shape;92;p13"/>
          <p:cNvSpPr/>
          <p:nvPr/>
        </p:nvSpPr>
        <p:spPr>
          <a:xfrm>
            <a:off x="-218033" y="6808433"/>
            <a:ext cx="12566400" cy="267600"/>
          </a:xfrm>
          <a:prstGeom prst="rect">
            <a:avLst/>
          </a:prstGeom>
          <a:solidFill>
            <a:srgbClr val="CCCCCC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35248855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Quote"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4"/>
          <p:cNvSpPr txBox="1">
            <a:spLocks noGrp="1"/>
          </p:cNvSpPr>
          <p:nvPr>
            <p:ph type="title"/>
          </p:nvPr>
        </p:nvSpPr>
        <p:spPr>
          <a:xfrm>
            <a:off x="6462733" y="3161067"/>
            <a:ext cx="4819600" cy="66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4800"/>
              <a:buNone/>
              <a:defRPr sz="4000"/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95" name="Google Shape;95;p14"/>
          <p:cNvSpPr txBox="1">
            <a:spLocks noGrp="1"/>
          </p:cNvSpPr>
          <p:nvPr>
            <p:ph type="subTitle" idx="1"/>
          </p:nvPr>
        </p:nvSpPr>
        <p:spPr>
          <a:xfrm>
            <a:off x="4791433" y="1466667"/>
            <a:ext cx="6490800" cy="1329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667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96" name="Google Shape;96;p14"/>
          <p:cNvSpPr/>
          <p:nvPr/>
        </p:nvSpPr>
        <p:spPr>
          <a:xfrm>
            <a:off x="-283233" y="4769365"/>
            <a:ext cx="12854709" cy="2737283"/>
          </a:xfrm>
          <a:custGeom>
            <a:avLst/>
            <a:gdLst/>
            <a:ahLst/>
            <a:cxnLst/>
            <a:rect l="l" t="t" r="r" b="b"/>
            <a:pathLst>
              <a:path w="213628" h="47972" extrusionOk="0">
                <a:moveTo>
                  <a:pt x="28767" y="0"/>
                </a:moveTo>
                <a:lnTo>
                  <a:pt x="28767" y="18599"/>
                </a:lnTo>
                <a:lnTo>
                  <a:pt x="23862" y="19426"/>
                </a:lnTo>
                <a:lnTo>
                  <a:pt x="23862" y="21024"/>
                </a:lnTo>
                <a:lnTo>
                  <a:pt x="21795" y="21107"/>
                </a:lnTo>
                <a:lnTo>
                  <a:pt x="21795" y="23256"/>
                </a:lnTo>
                <a:lnTo>
                  <a:pt x="20666" y="22732"/>
                </a:lnTo>
                <a:lnTo>
                  <a:pt x="20666" y="14025"/>
                </a:lnTo>
                <a:lnTo>
                  <a:pt x="17828" y="14025"/>
                </a:lnTo>
                <a:lnTo>
                  <a:pt x="17139" y="23586"/>
                </a:lnTo>
                <a:lnTo>
                  <a:pt x="17139" y="21437"/>
                </a:lnTo>
                <a:lnTo>
                  <a:pt x="16450" y="21713"/>
                </a:lnTo>
                <a:lnTo>
                  <a:pt x="16450" y="20914"/>
                </a:lnTo>
                <a:lnTo>
                  <a:pt x="11463" y="20748"/>
                </a:lnTo>
                <a:lnTo>
                  <a:pt x="11463" y="19646"/>
                </a:lnTo>
                <a:lnTo>
                  <a:pt x="8266" y="19646"/>
                </a:lnTo>
                <a:lnTo>
                  <a:pt x="6558" y="20059"/>
                </a:lnTo>
                <a:lnTo>
                  <a:pt x="6558" y="21272"/>
                </a:lnTo>
                <a:lnTo>
                  <a:pt x="5759" y="21272"/>
                </a:lnTo>
                <a:lnTo>
                  <a:pt x="5759" y="24799"/>
                </a:lnTo>
                <a:lnTo>
                  <a:pt x="3114" y="24799"/>
                </a:lnTo>
                <a:lnTo>
                  <a:pt x="0" y="47972"/>
                </a:lnTo>
                <a:lnTo>
                  <a:pt x="213628" y="47972"/>
                </a:lnTo>
                <a:lnTo>
                  <a:pt x="213104" y="21355"/>
                </a:lnTo>
                <a:lnTo>
                  <a:pt x="212002" y="21272"/>
                </a:lnTo>
                <a:lnTo>
                  <a:pt x="212002" y="19729"/>
                </a:lnTo>
                <a:lnTo>
                  <a:pt x="205637" y="19729"/>
                </a:lnTo>
                <a:lnTo>
                  <a:pt x="205196" y="21437"/>
                </a:lnTo>
                <a:lnTo>
                  <a:pt x="204342" y="26865"/>
                </a:lnTo>
                <a:lnTo>
                  <a:pt x="203736" y="20500"/>
                </a:lnTo>
                <a:lnTo>
                  <a:pt x="196847" y="20583"/>
                </a:lnTo>
                <a:lnTo>
                  <a:pt x="196847" y="27554"/>
                </a:lnTo>
                <a:lnTo>
                  <a:pt x="194092" y="27912"/>
                </a:lnTo>
                <a:lnTo>
                  <a:pt x="194092" y="23421"/>
                </a:lnTo>
                <a:lnTo>
                  <a:pt x="188829" y="23256"/>
                </a:lnTo>
                <a:lnTo>
                  <a:pt x="188829" y="18599"/>
                </a:lnTo>
                <a:lnTo>
                  <a:pt x="187892" y="18764"/>
                </a:lnTo>
                <a:lnTo>
                  <a:pt x="187892" y="16781"/>
                </a:lnTo>
                <a:lnTo>
                  <a:pt x="187121" y="16891"/>
                </a:lnTo>
                <a:lnTo>
                  <a:pt x="187121" y="15761"/>
                </a:lnTo>
                <a:lnTo>
                  <a:pt x="182795" y="16229"/>
                </a:lnTo>
                <a:lnTo>
                  <a:pt x="182795" y="17056"/>
                </a:lnTo>
                <a:lnTo>
                  <a:pt x="182023" y="17056"/>
                </a:lnTo>
                <a:lnTo>
                  <a:pt x="182023" y="27031"/>
                </a:lnTo>
                <a:lnTo>
                  <a:pt x="180563" y="27031"/>
                </a:lnTo>
                <a:lnTo>
                  <a:pt x="176430" y="26948"/>
                </a:lnTo>
                <a:lnTo>
                  <a:pt x="176430" y="28601"/>
                </a:lnTo>
                <a:lnTo>
                  <a:pt x="175493" y="29015"/>
                </a:lnTo>
                <a:lnTo>
                  <a:pt x="175493" y="27031"/>
                </a:lnTo>
                <a:lnTo>
                  <a:pt x="173261" y="26948"/>
                </a:lnTo>
                <a:lnTo>
                  <a:pt x="171001" y="28491"/>
                </a:lnTo>
                <a:lnTo>
                  <a:pt x="168852" y="28408"/>
                </a:lnTo>
                <a:lnTo>
                  <a:pt x="168852" y="17993"/>
                </a:lnTo>
                <a:cubicBezTo>
                  <a:pt x="168852" y="17993"/>
                  <a:pt x="167392" y="18764"/>
                  <a:pt x="165408" y="19894"/>
                </a:cubicBezTo>
                <a:cubicBezTo>
                  <a:pt x="164113" y="20583"/>
                  <a:pt x="162680" y="20996"/>
                  <a:pt x="161192" y="21107"/>
                </a:cubicBezTo>
                <a:lnTo>
                  <a:pt x="161192" y="31687"/>
                </a:lnTo>
                <a:lnTo>
                  <a:pt x="156453" y="32459"/>
                </a:lnTo>
                <a:cubicBezTo>
                  <a:pt x="156453" y="32459"/>
                  <a:pt x="156039" y="29869"/>
                  <a:pt x="155516" y="29621"/>
                </a:cubicBezTo>
                <a:lnTo>
                  <a:pt x="155516" y="27306"/>
                </a:lnTo>
                <a:lnTo>
                  <a:pt x="154552" y="27224"/>
                </a:lnTo>
                <a:lnTo>
                  <a:pt x="154552" y="26259"/>
                </a:lnTo>
                <a:lnTo>
                  <a:pt x="153615" y="26425"/>
                </a:lnTo>
                <a:lnTo>
                  <a:pt x="153615" y="17910"/>
                </a:lnTo>
                <a:lnTo>
                  <a:pt x="152843" y="17387"/>
                </a:lnTo>
                <a:lnTo>
                  <a:pt x="152320" y="16533"/>
                </a:lnTo>
                <a:lnTo>
                  <a:pt x="150336" y="18076"/>
                </a:lnTo>
                <a:lnTo>
                  <a:pt x="148958" y="17993"/>
                </a:lnTo>
                <a:lnTo>
                  <a:pt x="148958" y="15375"/>
                </a:lnTo>
                <a:lnTo>
                  <a:pt x="148021" y="15375"/>
                </a:lnTo>
                <a:lnTo>
                  <a:pt x="148021" y="13777"/>
                </a:lnTo>
                <a:lnTo>
                  <a:pt x="144329" y="14135"/>
                </a:lnTo>
                <a:lnTo>
                  <a:pt x="143199" y="15926"/>
                </a:lnTo>
                <a:lnTo>
                  <a:pt x="143199" y="24633"/>
                </a:lnTo>
                <a:lnTo>
                  <a:pt x="141463" y="24881"/>
                </a:lnTo>
                <a:lnTo>
                  <a:pt x="141463" y="22402"/>
                </a:lnTo>
                <a:lnTo>
                  <a:pt x="138818" y="22402"/>
                </a:lnTo>
                <a:lnTo>
                  <a:pt x="136917" y="23669"/>
                </a:lnTo>
                <a:lnTo>
                  <a:pt x="134850" y="20583"/>
                </a:lnTo>
                <a:lnTo>
                  <a:pt x="134850" y="17662"/>
                </a:lnTo>
                <a:lnTo>
                  <a:pt x="133307" y="17910"/>
                </a:lnTo>
                <a:lnTo>
                  <a:pt x="133307" y="16450"/>
                </a:lnTo>
                <a:lnTo>
                  <a:pt x="130111" y="16533"/>
                </a:lnTo>
                <a:lnTo>
                  <a:pt x="130111" y="18076"/>
                </a:lnTo>
                <a:lnTo>
                  <a:pt x="129257" y="18158"/>
                </a:lnTo>
                <a:lnTo>
                  <a:pt x="129257" y="22650"/>
                </a:lnTo>
                <a:lnTo>
                  <a:pt x="128044" y="23338"/>
                </a:lnTo>
                <a:lnTo>
                  <a:pt x="128044" y="25240"/>
                </a:lnTo>
                <a:lnTo>
                  <a:pt x="126584" y="25488"/>
                </a:lnTo>
                <a:lnTo>
                  <a:pt x="126584" y="23090"/>
                </a:lnTo>
                <a:lnTo>
                  <a:pt x="123553" y="23173"/>
                </a:lnTo>
                <a:lnTo>
                  <a:pt x="119695" y="24716"/>
                </a:lnTo>
                <a:lnTo>
                  <a:pt x="119695" y="28684"/>
                </a:lnTo>
                <a:lnTo>
                  <a:pt x="118648" y="28767"/>
                </a:lnTo>
                <a:lnTo>
                  <a:pt x="118648" y="17469"/>
                </a:lnTo>
                <a:lnTo>
                  <a:pt x="116499" y="16367"/>
                </a:lnTo>
                <a:lnTo>
                  <a:pt x="116499" y="15375"/>
                </a:lnTo>
                <a:lnTo>
                  <a:pt x="115121" y="15375"/>
                </a:lnTo>
                <a:lnTo>
                  <a:pt x="114185" y="16973"/>
                </a:lnTo>
                <a:lnTo>
                  <a:pt x="112531" y="16973"/>
                </a:lnTo>
                <a:lnTo>
                  <a:pt x="112531" y="18764"/>
                </a:lnTo>
                <a:lnTo>
                  <a:pt x="111677" y="18682"/>
                </a:lnTo>
                <a:lnTo>
                  <a:pt x="111677" y="20059"/>
                </a:lnTo>
                <a:lnTo>
                  <a:pt x="109528" y="20500"/>
                </a:lnTo>
                <a:lnTo>
                  <a:pt x="109528" y="29015"/>
                </a:lnTo>
                <a:lnTo>
                  <a:pt x="108674" y="29180"/>
                </a:lnTo>
                <a:lnTo>
                  <a:pt x="108674" y="23173"/>
                </a:lnTo>
                <a:lnTo>
                  <a:pt x="107213" y="23090"/>
                </a:lnTo>
                <a:lnTo>
                  <a:pt x="106607" y="17910"/>
                </a:lnTo>
                <a:lnTo>
                  <a:pt x="101703" y="17828"/>
                </a:lnTo>
                <a:lnTo>
                  <a:pt x="101703" y="9892"/>
                </a:lnTo>
                <a:lnTo>
                  <a:pt x="96881" y="9892"/>
                </a:lnTo>
                <a:lnTo>
                  <a:pt x="95668" y="10085"/>
                </a:lnTo>
                <a:cubicBezTo>
                  <a:pt x="95668" y="10085"/>
                  <a:pt x="95586" y="19894"/>
                  <a:pt x="94814" y="19894"/>
                </a:cubicBezTo>
                <a:cubicBezTo>
                  <a:pt x="94814" y="19894"/>
                  <a:pt x="95299" y="23505"/>
                  <a:pt x="94830" y="23505"/>
                </a:cubicBezTo>
                <a:cubicBezTo>
                  <a:pt x="94825" y="23505"/>
                  <a:pt x="94820" y="23505"/>
                  <a:pt x="94814" y="23504"/>
                </a:cubicBezTo>
                <a:lnTo>
                  <a:pt x="94814" y="26425"/>
                </a:lnTo>
                <a:lnTo>
                  <a:pt x="92665" y="26425"/>
                </a:lnTo>
                <a:lnTo>
                  <a:pt x="92665" y="9892"/>
                </a:lnTo>
                <a:lnTo>
                  <a:pt x="86548" y="10250"/>
                </a:lnTo>
                <a:lnTo>
                  <a:pt x="86548" y="14907"/>
                </a:lnTo>
                <a:lnTo>
                  <a:pt x="85776" y="15375"/>
                </a:lnTo>
                <a:lnTo>
                  <a:pt x="85776" y="23173"/>
                </a:lnTo>
                <a:lnTo>
                  <a:pt x="84288" y="23173"/>
                </a:lnTo>
                <a:lnTo>
                  <a:pt x="84288" y="21189"/>
                </a:lnTo>
                <a:lnTo>
                  <a:pt x="82828" y="21189"/>
                </a:lnTo>
                <a:lnTo>
                  <a:pt x="82828" y="22980"/>
                </a:lnTo>
                <a:lnTo>
                  <a:pt x="81120" y="24027"/>
                </a:lnTo>
                <a:lnTo>
                  <a:pt x="81120" y="29290"/>
                </a:lnTo>
                <a:lnTo>
                  <a:pt x="79136" y="29621"/>
                </a:lnTo>
                <a:lnTo>
                  <a:pt x="79136" y="30751"/>
                </a:lnTo>
                <a:lnTo>
                  <a:pt x="78281" y="30751"/>
                </a:lnTo>
                <a:lnTo>
                  <a:pt x="78281" y="26425"/>
                </a:lnTo>
                <a:lnTo>
                  <a:pt x="76380" y="25405"/>
                </a:lnTo>
                <a:lnTo>
                  <a:pt x="75609" y="4298"/>
                </a:lnTo>
                <a:lnTo>
                  <a:pt x="72164" y="4381"/>
                </a:lnTo>
                <a:lnTo>
                  <a:pt x="72164" y="15237"/>
                </a:lnTo>
                <a:lnTo>
                  <a:pt x="71117" y="18764"/>
                </a:lnTo>
                <a:lnTo>
                  <a:pt x="71117" y="25570"/>
                </a:lnTo>
                <a:lnTo>
                  <a:pt x="70015" y="25570"/>
                </a:lnTo>
                <a:lnTo>
                  <a:pt x="69409" y="21961"/>
                </a:lnTo>
                <a:lnTo>
                  <a:pt x="68555" y="21961"/>
                </a:lnTo>
                <a:lnTo>
                  <a:pt x="68555" y="21355"/>
                </a:lnTo>
                <a:lnTo>
                  <a:pt x="67177" y="21437"/>
                </a:lnTo>
                <a:lnTo>
                  <a:pt x="66654" y="20583"/>
                </a:lnTo>
                <a:lnTo>
                  <a:pt x="66654" y="16698"/>
                </a:lnTo>
                <a:lnTo>
                  <a:pt x="61225" y="16533"/>
                </a:lnTo>
                <a:lnTo>
                  <a:pt x="61225" y="4574"/>
                </a:lnTo>
                <a:cubicBezTo>
                  <a:pt x="61225" y="4574"/>
                  <a:pt x="58470" y="5676"/>
                  <a:pt x="57258" y="7054"/>
                </a:cubicBezTo>
                <a:cubicBezTo>
                  <a:pt x="56045" y="8432"/>
                  <a:pt x="57175" y="14135"/>
                  <a:pt x="56486" y="14383"/>
                </a:cubicBezTo>
                <a:cubicBezTo>
                  <a:pt x="55797" y="14631"/>
                  <a:pt x="55880" y="17993"/>
                  <a:pt x="55880" y="17993"/>
                </a:cubicBezTo>
                <a:lnTo>
                  <a:pt x="52022" y="18076"/>
                </a:lnTo>
                <a:lnTo>
                  <a:pt x="52022" y="13226"/>
                </a:lnTo>
                <a:lnTo>
                  <a:pt x="46759" y="13226"/>
                </a:lnTo>
                <a:lnTo>
                  <a:pt x="45024" y="14549"/>
                </a:lnTo>
                <a:lnTo>
                  <a:pt x="45024" y="25570"/>
                </a:lnTo>
                <a:lnTo>
                  <a:pt x="43563" y="25846"/>
                </a:lnTo>
                <a:lnTo>
                  <a:pt x="43563" y="26425"/>
                </a:lnTo>
                <a:lnTo>
                  <a:pt x="42461" y="26425"/>
                </a:lnTo>
                <a:lnTo>
                  <a:pt x="42461" y="13860"/>
                </a:lnTo>
                <a:cubicBezTo>
                  <a:pt x="42461" y="13283"/>
                  <a:pt x="41512" y="11781"/>
                  <a:pt x="40613" y="11781"/>
                </a:cubicBezTo>
                <a:cubicBezTo>
                  <a:pt x="40567" y="11781"/>
                  <a:pt x="40522" y="11785"/>
                  <a:pt x="40477" y="11793"/>
                </a:cubicBezTo>
                <a:cubicBezTo>
                  <a:pt x="39513" y="11959"/>
                  <a:pt x="39513" y="13694"/>
                  <a:pt x="39513" y="13694"/>
                </a:cubicBezTo>
                <a:lnTo>
                  <a:pt x="39513" y="16973"/>
                </a:lnTo>
                <a:lnTo>
                  <a:pt x="36509" y="17221"/>
                </a:lnTo>
                <a:lnTo>
                  <a:pt x="36509" y="11628"/>
                </a:lnTo>
                <a:lnTo>
                  <a:pt x="34277" y="11628"/>
                </a:lnTo>
                <a:lnTo>
                  <a:pt x="34277" y="14631"/>
                </a:lnTo>
                <a:lnTo>
                  <a:pt x="33506" y="14631"/>
                </a:lnTo>
                <a:lnTo>
                  <a:pt x="33506" y="20500"/>
                </a:lnTo>
                <a:lnTo>
                  <a:pt x="31770" y="20583"/>
                </a:lnTo>
                <a:lnTo>
                  <a:pt x="31770" y="0"/>
                </a:lnTo>
                <a:close/>
              </a:path>
            </a:pathLst>
          </a:custGeom>
          <a:solidFill>
            <a:srgbClr val="F3F3F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97" name="Google Shape;97;p14"/>
          <p:cNvSpPr/>
          <p:nvPr/>
        </p:nvSpPr>
        <p:spPr>
          <a:xfrm>
            <a:off x="-218033" y="6808433"/>
            <a:ext cx="12566400" cy="267600"/>
          </a:xfrm>
          <a:prstGeom prst="rect">
            <a:avLst/>
          </a:prstGeom>
          <a:solidFill>
            <a:srgbClr val="CCCCCC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11012074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">
  <p:cSld name="Title and text "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5"/>
          <p:cNvSpPr txBox="1">
            <a:spLocks noGrp="1"/>
          </p:cNvSpPr>
          <p:nvPr>
            <p:ph type="title"/>
          </p:nvPr>
        </p:nvSpPr>
        <p:spPr>
          <a:xfrm>
            <a:off x="840000" y="593367"/>
            <a:ext cx="78944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300"/>
              <a:buNone/>
              <a:defRPr sz="4400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100" name="Google Shape;100;p15"/>
          <p:cNvSpPr txBox="1">
            <a:spLocks noGrp="1"/>
          </p:cNvSpPr>
          <p:nvPr>
            <p:ph type="subTitle" idx="1"/>
          </p:nvPr>
        </p:nvSpPr>
        <p:spPr>
          <a:xfrm>
            <a:off x="3065800" y="1825667"/>
            <a:ext cx="6060400" cy="2806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 sz="1867">
                <a:solidFill>
                  <a:schemeClr val="dk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400"/>
              <a:buChar char="○"/>
              <a:defRPr>
                <a:solidFill>
                  <a:schemeClr val="accent4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400"/>
              <a:buChar char="■"/>
              <a:defRPr>
                <a:solidFill>
                  <a:schemeClr val="accent4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400"/>
              <a:buChar char="●"/>
              <a:defRPr>
                <a:solidFill>
                  <a:schemeClr val="accent4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400"/>
              <a:buChar char="○"/>
              <a:defRPr>
                <a:solidFill>
                  <a:schemeClr val="accent4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400"/>
              <a:buChar char="■"/>
              <a:defRPr>
                <a:solidFill>
                  <a:schemeClr val="accent4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400"/>
              <a:buChar char="●"/>
              <a:defRPr>
                <a:solidFill>
                  <a:schemeClr val="accent4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400"/>
              <a:buChar char="○"/>
              <a:defRPr>
                <a:solidFill>
                  <a:schemeClr val="accent4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400"/>
              <a:buChar char="■"/>
              <a:defRPr>
                <a:solidFill>
                  <a:schemeClr val="accent4"/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grpSp>
        <p:nvGrpSpPr>
          <p:cNvPr id="101" name="Google Shape;101;p15"/>
          <p:cNvGrpSpPr/>
          <p:nvPr/>
        </p:nvGrpSpPr>
        <p:grpSpPr>
          <a:xfrm flipH="1">
            <a:off x="-156125" y="4867100"/>
            <a:ext cx="12431721" cy="3036267"/>
            <a:chOff x="238125" y="1714050"/>
            <a:chExt cx="7143025" cy="2277200"/>
          </a:xfrm>
        </p:grpSpPr>
        <p:sp>
          <p:nvSpPr>
            <p:cNvPr id="102" name="Google Shape;102;p15"/>
            <p:cNvSpPr/>
            <p:nvPr/>
          </p:nvSpPr>
          <p:spPr>
            <a:xfrm>
              <a:off x="1846375" y="1714050"/>
              <a:ext cx="142325" cy="169850"/>
            </a:xfrm>
            <a:custGeom>
              <a:avLst/>
              <a:gdLst/>
              <a:ahLst/>
              <a:cxnLst/>
              <a:rect l="l" t="t" r="r" b="b"/>
              <a:pathLst>
                <a:path w="5693" h="6794" extrusionOk="0">
                  <a:moveTo>
                    <a:pt x="1" y="0"/>
                  </a:moveTo>
                  <a:lnTo>
                    <a:pt x="1" y="6794"/>
                  </a:lnTo>
                  <a:lnTo>
                    <a:pt x="5692" y="6794"/>
                  </a:lnTo>
                  <a:lnTo>
                    <a:pt x="5692" y="0"/>
                  </a:ln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3" name="Google Shape;103;p15"/>
            <p:cNvSpPr/>
            <p:nvPr/>
          </p:nvSpPr>
          <p:spPr>
            <a:xfrm>
              <a:off x="5201500" y="2277925"/>
              <a:ext cx="117725" cy="126675"/>
            </a:xfrm>
            <a:custGeom>
              <a:avLst/>
              <a:gdLst/>
              <a:ahLst/>
              <a:cxnLst/>
              <a:rect l="l" t="t" r="r" b="b"/>
              <a:pathLst>
                <a:path w="4709" h="5067" extrusionOk="0">
                  <a:moveTo>
                    <a:pt x="0" y="1"/>
                  </a:moveTo>
                  <a:lnTo>
                    <a:pt x="0" y="5066"/>
                  </a:lnTo>
                  <a:lnTo>
                    <a:pt x="4708" y="5066"/>
                  </a:lnTo>
                  <a:lnTo>
                    <a:pt x="4708" y="1"/>
                  </a:ln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4" name="Google Shape;104;p15"/>
            <p:cNvSpPr/>
            <p:nvPr/>
          </p:nvSpPr>
          <p:spPr>
            <a:xfrm>
              <a:off x="238125" y="1746075"/>
              <a:ext cx="7143025" cy="2245175"/>
            </a:xfrm>
            <a:custGeom>
              <a:avLst/>
              <a:gdLst/>
              <a:ahLst/>
              <a:cxnLst/>
              <a:rect l="l" t="t" r="r" b="b"/>
              <a:pathLst>
                <a:path w="285721" h="89807" extrusionOk="0">
                  <a:moveTo>
                    <a:pt x="263849" y="38169"/>
                  </a:moveTo>
                  <a:lnTo>
                    <a:pt x="263849" y="38706"/>
                  </a:lnTo>
                  <a:lnTo>
                    <a:pt x="263700" y="38706"/>
                  </a:lnTo>
                  <a:lnTo>
                    <a:pt x="263700" y="38169"/>
                  </a:lnTo>
                  <a:close/>
                  <a:moveTo>
                    <a:pt x="264147" y="38169"/>
                  </a:moveTo>
                  <a:lnTo>
                    <a:pt x="264147" y="38706"/>
                  </a:lnTo>
                  <a:lnTo>
                    <a:pt x="263998" y="38706"/>
                  </a:lnTo>
                  <a:lnTo>
                    <a:pt x="263998" y="38169"/>
                  </a:lnTo>
                  <a:close/>
                  <a:moveTo>
                    <a:pt x="239655" y="0"/>
                  </a:moveTo>
                  <a:lnTo>
                    <a:pt x="239655" y="3248"/>
                  </a:lnTo>
                  <a:lnTo>
                    <a:pt x="236883" y="3248"/>
                  </a:lnTo>
                  <a:lnTo>
                    <a:pt x="236883" y="3784"/>
                  </a:lnTo>
                  <a:lnTo>
                    <a:pt x="235960" y="3784"/>
                  </a:lnTo>
                  <a:lnTo>
                    <a:pt x="235960" y="10965"/>
                  </a:lnTo>
                  <a:lnTo>
                    <a:pt x="230894" y="10965"/>
                  </a:lnTo>
                  <a:lnTo>
                    <a:pt x="230894" y="26400"/>
                  </a:lnTo>
                  <a:lnTo>
                    <a:pt x="224875" y="26400"/>
                  </a:lnTo>
                  <a:lnTo>
                    <a:pt x="224875" y="14332"/>
                  </a:lnTo>
                  <a:lnTo>
                    <a:pt x="216205" y="14332"/>
                  </a:lnTo>
                  <a:lnTo>
                    <a:pt x="208368" y="19070"/>
                  </a:lnTo>
                  <a:lnTo>
                    <a:pt x="208368" y="52084"/>
                  </a:lnTo>
                  <a:lnTo>
                    <a:pt x="206997" y="52084"/>
                  </a:lnTo>
                  <a:lnTo>
                    <a:pt x="206997" y="44397"/>
                  </a:lnTo>
                  <a:lnTo>
                    <a:pt x="204197" y="44725"/>
                  </a:lnTo>
                  <a:lnTo>
                    <a:pt x="204197" y="26400"/>
                  </a:lnTo>
                  <a:lnTo>
                    <a:pt x="188911" y="26400"/>
                  </a:lnTo>
                  <a:lnTo>
                    <a:pt x="188911" y="57954"/>
                  </a:lnTo>
                  <a:lnTo>
                    <a:pt x="187630" y="57954"/>
                  </a:lnTo>
                  <a:lnTo>
                    <a:pt x="187630" y="51518"/>
                  </a:lnTo>
                  <a:lnTo>
                    <a:pt x="186259" y="51667"/>
                  </a:lnTo>
                  <a:lnTo>
                    <a:pt x="186259" y="51101"/>
                  </a:lnTo>
                  <a:lnTo>
                    <a:pt x="187391" y="51101"/>
                  </a:lnTo>
                  <a:lnTo>
                    <a:pt x="187391" y="50148"/>
                  </a:lnTo>
                  <a:lnTo>
                    <a:pt x="186259" y="50148"/>
                  </a:lnTo>
                  <a:lnTo>
                    <a:pt x="186259" y="48598"/>
                  </a:lnTo>
                  <a:lnTo>
                    <a:pt x="187391" y="48598"/>
                  </a:lnTo>
                  <a:lnTo>
                    <a:pt x="187391" y="47645"/>
                  </a:lnTo>
                  <a:lnTo>
                    <a:pt x="186259" y="47645"/>
                  </a:lnTo>
                  <a:lnTo>
                    <a:pt x="186259" y="44665"/>
                  </a:lnTo>
                  <a:lnTo>
                    <a:pt x="185931" y="44665"/>
                  </a:lnTo>
                  <a:lnTo>
                    <a:pt x="185931" y="33700"/>
                  </a:lnTo>
                  <a:lnTo>
                    <a:pt x="182475" y="33700"/>
                  </a:lnTo>
                  <a:lnTo>
                    <a:pt x="182475" y="28754"/>
                  </a:lnTo>
                  <a:lnTo>
                    <a:pt x="181283" y="28754"/>
                  </a:lnTo>
                  <a:lnTo>
                    <a:pt x="181283" y="23927"/>
                  </a:lnTo>
                  <a:lnTo>
                    <a:pt x="179436" y="23927"/>
                  </a:lnTo>
                  <a:lnTo>
                    <a:pt x="179436" y="20172"/>
                  </a:lnTo>
                  <a:lnTo>
                    <a:pt x="177886" y="17967"/>
                  </a:lnTo>
                  <a:lnTo>
                    <a:pt x="165282" y="17967"/>
                  </a:lnTo>
                  <a:lnTo>
                    <a:pt x="165282" y="31227"/>
                  </a:lnTo>
                  <a:lnTo>
                    <a:pt x="160604" y="31227"/>
                  </a:lnTo>
                  <a:lnTo>
                    <a:pt x="160604" y="38706"/>
                  </a:lnTo>
                  <a:lnTo>
                    <a:pt x="157863" y="38706"/>
                  </a:lnTo>
                  <a:lnTo>
                    <a:pt x="157863" y="25536"/>
                  </a:lnTo>
                  <a:lnTo>
                    <a:pt x="145557" y="25536"/>
                  </a:lnTo>
                  <a:lnTo>
                    <a:pt x="145557" y="49164"/>
                  </a:lnTo>
                  <a:lnTo>
                    <a:pt x="143829" y="49164"/>
                  </a:lnTo>
                  <a:lnTo>
                    <a:pt x="143829" y="43294"/>
                  </a:lnTo>
                  <a:lnTo>
                    <a:pt x="140223" y="43294"/>
                  </a:lnTo>
                  <a:lnTo>
                    <a:pt x="140223" y="32866"/>
                  </a:lnTo>
                  <a:lnTo>
                    <a:pt x="130629" y="32866"/>
                  </a:lnTo>
                  <a:lnTo>
                    <a:pt x="129437" y="34594"/>
                  </a:lnTo>
                  <a:lnTo>
                    <a:pt x="129437" y="37544"/>
                  </a:lnTo>
                  <a:lnTo>
                    <a:pt x="128036" y="37544"/>
                  </a:lnTo>
                  <a:lnTo>
                    <a:pt x="128036" y="41328"/>
                  </a:lnTo>
                  <a:lnTo>
                    <a:pt x="127113" y="41328"/>
                  </a:lnTo>
                  <a:lnTo>
                    <a:pt x="127113" y="45231"/>
                  </a:lnTo>
                  <a:lnTo>
                    <a:pt x="124967" y="45231"/>
                  </a:lnTo>
                  <a:lnTo>
                    <a:pt x="124967" y="40553"/>
                  </a:lnTo>
                  <a:lnTo>
                    <a:pt x="123060" y="39332"/>
                  </a:lnTo>
                  <a:lnTo>
                    <a:pt x="123060" y="18474"/>
                  </a:lnTo>
                  <a:lnTo>
                    <a:pt x="116624" y="18474"/>
                  </a:lnTo>
                  <a:lnTo>
                    <a:pt x="116624" y="17252"/>
                  </a:lnTo>
                  <a:lnTo>
                    <a:pt x="113168" y="17252"/>
                  </a:lnTo>
                  <a:lnTo>
                    <a:pt x="113168" y="18474"/>
                  </a:lnTo>
                  <a:lnTo>
                    <a:pt x="110516" y="18474"/>
                  </a:lnTo>
                  <a:lnTo>
                    <a:pt x="110516" y="32568"/>
                  </a:lnTo>
                  <a:lnTo>
                    <a:pt x="108013" y="32568"/>
                  </a:lnTo>
                  <a:lnTo>
                    <a:pt x="108013" y="31167"/>
                  </a:lnTo>
                  <a:lnTo>
                    <a:pt x="107834" y="31167"/>
                  </a:lnTo>
                  <a:lnTo>
                    <a:pt x="107834" y="43652"/>
                  </a:lnTo>
                  <a:lnTo>
                    <a:pt x="106910" y="43652"/>
                  </a:lnTo>
                  <a:lnTo>
                    <a:pt x="106910" y="35249"/>
                  </a:lnTo>
                  <a:lnTo>
                    <a:pt x="101845" y="35249"/>
                  </a:lnTo>
                  <a:lnTo>
                    <a:pt x="101845" y="43652"/>
                  </a:lnTo>
                  <a:lnTo>
                    <a:pt x="100981" y="43652"/>
                  </a:lnTo>
                  <a:lnTo>
                    <a:pt x="100981" y="47555"/>
                  </a:lnTo>
                  <a:lnTo>
                    <a:pt x="100713" y="47555"/>
                  </a:lnTo>
                  <a:lnTo>
                    <a:pt x="100713" y="45023"/>
                  </a:lnTo>
                  <a:lnTo>
                    <a:pt x="98985" y="45023"/>
                  </a:lnTo>
                  <a:lnTo>
                    <a:pt x="98985" y="26310"/>
                  </a:lnTo>
                  <a:lnTo>
                    <a:pt x="96184" y="26310"/>
                  </a:lnTo>
                  <a:lnTo>
                    <a:pt x="96184" y="25238"/>
                  </a:lnTo>
                  <a:lnTo>
                    <a:pt x="92310" y="25238"/>
                  </a:lnTo>
                  <a:lnTo>
                    <a:pt x="92310" y="26310"/>
                  </a:lnTo>
                  <a:lnTo>
                    <a:pt x="90224" y="26310"/>
                  </a:lnTo>
                  <a:lnTo>
                    <a:pt x="90224" y="12664"/>
                  </a:lnTo>
                  <a:lnTo>
                    <a:pt x="78306" y="12664"/>
                  </a:lnTo>
                  <a:lnTo>
                    <a:pt x="78306" y="15405"/>
                  </a:lnTo>
                  <a:lnTo>
                    <a:pt x="75505" y="15405"/>
                  </a:lnTo>
                  <a:lnTo>
                    <a:pt x="75505" y="15882"/>
                  </a:lnTo>
                  <a:lnTo>
                    <a:pt x="74581" y="15882"/>
                  </a:lnTo>
                  <a:lnTo>
                    <a:pt x="74581" y="22020"/>
                  </a:lnTo>
                  <a:lnTo>
                    <a:pt x="71184" y="22020"/>
                  </a:lnTo>
                  <a:lnTo>
                    <a:pt x="71184" y="5572"/>
                  </a:lnTo>
                  <a:lnTo>
                    <a:pt x="52710" y="5572"/>
                  </a:lnTo>
                  <a:lnTo>
                    <a:pt x="52710" y="47823"/>
                  </a:lnTo>
                  <a:lnTo>
                    <a:pt x="51191" y="47823"/>
                  </a:lnTo>
                  <a:lnTo>
                    <a:pt x="51191" y="39212"/>
                  </a:lnTo>
                  <a:lnTo>
                    <a:pt x="44039" y="40076"/>
                  </a:lnTo>
                  <a:lnTo>
                    <a:pt x="44039" y="6645"/>
                  </a:lnTo>
                  <a:lnTo>
                    <a:pt x="38289" y="6645"/>
                  </a:lnTo>
                  <a:lnTo>
                    <a:pt x="37156" y="9148"/>
                  </a:lnTo>
                  <a:lnTo>
                    <a:pt x="37156" y="13438"/>
                  </a:lnTo>
                  <a:lnTo>
                    <a:pt x="35845" y="13438"/>
                  </a:lnTo>
                  <a:lnTo>
                    <a:pt x="35845" y="18921"/>
                  </a:lnTo>
                  <a:lnTo>
                    <a:pt x="35786" y="18921"/>
                  </a:lnTo>
                  <a:lnTo>
                    <a:pt x="35786" y="35667"/>
                  </a:lnTo>
                  <a:lnTo>
                    <a:pt x="34654" y="35667"/>
                  </a:lnTo>
                  <a:lnTo>
                    <a:pt x="34654" y="23480"/>
                  </a:lnTo>
                  <a:lnTo>
                    <a:pt x="24999" y="23480"/>
                  </a:lnTo>
                  <a:lnTo>
                    <a:pt x="23808" y="25506"/>
                  </a:lnTo>
                  <a:lnTo>
                    <a:pt x="23808" y="28962"/>
                  </a:lnTo>
                  <a:lnTo>
                    <a:pt x="22407" y="28962"/>
                  </a:lnTo>
                  <a:lnTo>
                    <a:pt x="22407" y="33402"/>
                  </a:lnTo>
                  <a:lnTo>
                    <a:pt x="21483" y="33402"/>
                  </a:lnTo>
                  <a:lnTo>
                    <a:pt x="21483" y="37961"/>
                  </a:lnTo>
                  <a:lnTo>
                    <a:pt x="19338" y="37961"/>
                  </a:lnTo>
                  <a:lnTo>
                    <a:pt x="19338" y="32478"/>
                  </a:lnTo>
                  <a:lnTo>
                    <a:pt x="17461" y="31048"/>
                  </a:lnTo>
                  <a:lnTo>
                    <a:pt x="17461" y="6615"/>
                  </a:lnTo>
                  <a:lnTo>
                    <a:pt x="10995" y="6615"/>
                  </a:lnTo>
                  <a:lnTo>
                    <a:pt x="10995" y="5215"/>
                  </a:lnTo>
                  <a:lnTo>
                    <a:pt x="7568" y="5215"/>
                  </a:lnTo>
                  <a:lnTo>
                    <a:pt x="7568" y="6615"/>
                  </a:lnTo>
                  <a:lnTo>
                    <a:pt x="4887" y="6615"/>
                  </a:lnTo>
                  <a:lnTo>
                    <a:pt x="4887" y="23122"/>
                  </a:lnTo>
                  <a:lnTo>
                    <a:pt x="2384" y="23122"/>
                  </a:lnTo>
                  <a:lnTo>
                    <a:pt x="2384" y="21483"/>
                  </a:lnTo>
                  <a:lnTo>
                    <a:pt x="2205" y="21483"/>
                  </a:lnTo>
                  <a:lnTo>
                    <a:pt x="2205" y="36114"/>
                  </a:lnTo>
                  <a:lnTo>
                    <a:pt x="1281" y="36114"/>
                  </a:lnTo>
                  <a:lnTo>
                    <a:pt x="1281" y="26281"/>
                  </a:lnTo>
                  <a:lnTo>
                    <a:pt x="0" y="26281"/>
                  </a:lnTo>
                  <a:lnTo>
                    <a:pt x="0" y="87840"/>
                  </a:lnTo>
                  <a:lnTo>
                    <a:pt x="143829" y="87840"/>
                  </a:lnTo>
                  <a:lnTo>
                    <a:pt x="143829" y="87810"/>
                  </a:lnTo>
                  <a:lnTo>
                    <a:pt x="145587" y="87810"/>
                  </a:lnTo>
                  <a:lnTo>
                    <a:pt x="145587" y="89807"/>
                  </a:lnTo>
                  <a:lnTo>
                    <a:pt x="157863" y="89807"/>
                  </a:lnTo>
                  <a:lnTo>
                    <a:pt x="157863" y="87780"/>
                  </a:lnTo>
                  <a:lnTo>
                    <a:pt x="160604" y="87780"/>
                  </a:lnTo>
                  <a:lnTo>
                    <a:pt x="160604" y="87840"/>
                  </a:lnTo>
                  <a:lnTo>
                    <a:pt x="264892" y="87840"/>
                  </a:lnTo>
                  <a:lnTo>
                    <a:pt x="264892" y="87780"/>
                  </a:lnTo>
                  <a:lnTo>
                    <a:pt x="267634" y="87780"/>
                  </a:lnTo>
                  <a:lnTo>
                    <a:pt x="267634" y="87840"/>
                  </a:lnTo>
                  <a:lnTo>
                    <a:pt x="285720" y="87840"/>
                  </a:lnTo>
                  <a:lnTo>
                    <a:pt x="285720" y="19100"/>
                  </a:lnTo>
                  <a:lnTo>
                    <a:pt x="284916" y="17967"/>
                  </a:lnTo>
                  <a:lnTo>
                    <a:pt x="272312" y="17967"/>
                  </a:lnTo>
                  <a:lnTo>
                    <a:pt x="272312" y="31227"/>
                  </a:lnTo>
                  <a:lnTo>
                    <a:pt x="267634" y="31227"/>
                  </a:lnTo>
                  <a:lnTo>
                    <a:pt x="267634" y="38706"/>
                  </a:lnTo>
                  <a:lnTo>
                    <a:pt x="264475" y="38706"/>
                  </a:lnTo>
                  <a:lnTo>
                    <a:pt x="264475" y="33640"/>
                  </a:lnTo>
                  <a:lnTo>
                    <a:pt x="263343" y="33640"/>
                  </a:lnTo>
                  <a:lnTo>
                    <a:pt x="263343" y="38706"/>
                  </a:lnTo>
                  <a:lnTo>
                    <a:pt x="262062" y="38706"/>
                  </a:lnTo>
                  <a:lnTo>
                    <a:pt x="262062" y="37842"/>
                  </a:lnTo>
                  <a:lnTo>
                    <a:pt x="260363" y="37842"/>
                  </a:lnTo>
                  <a:lnTo>
                    <a:pt x="260363" y="15971"/>
                  </a:lnTo>
                  <a:lnTo>
                    <a:pt x="257533" y="15971"/>
                  </a:lnTo>
                  <a:lnTo>
                    <a:pt x="257533" y="14749"/>
                  </a:lnTo>
                  <a:lnTo>
                    <a:pt x="253689" y="14749"/>
                  </a:lnTo>
                  <a:lnTo>
                    <a:pt x="253689" y="15971"/>
                  </a:lnTo>
                  <a:lnTo>
                    <a:pt x="251573" y="15971"/>
                  </a:lnTo>
                  <a:lnTo>
                    <a:pt x="251573" y="0"/>
                  </a:ln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105" name="Google Shape;105;p15"/>
          <p:cNvSpPr/>
          <p:nvPr/>
        </p:nvSpPr>
        <p:spPr>
          <a:xfrm>
            <a:off x="-218033" y="6808433"/>
            <a:ext cx="12566400" cy="267600"/>
          </a:xfrm>
          <a:prstGeom prst="rect">
            <a:avLst/>
          </a:prstGeom>
          <a:solidFill>
            <a:srgbClr val="CCCCCC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39700503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 1">
  <p:cSld name="Section Header 1"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7" name="Google Shape;107;p16"/>
          <p:cNvGrpSpPr/>
          <p:nvPr/>
        </p:nvGrpSpPr>
        <p:grpSpPr>
          <a:xfrm flipH="1">
            <a:off x="-156125" y="4867100"/>
            <a:ext cx="12431721" cy="3036267"/>
            <a:chOff x="238125" y="1714050"/>
            <a:chExt cx="7143025" cy="2277200"/>
          </a:xfrm>
        </p:grpSpPr>
        <p:sp>
          <p:nvSpPr>
            <p:cNvPr id="108" name="Google Shape;108;p16"/>
            <p:cNvSpPr/>
            <p:nvPr/>
          </p:nvSpPr>
          <p:spPr>
            <a:xfrm>
              <a:off x="1846375" y="1714050"/>
              <a:ext cx="142325" cy="169850"/>
            </a:xfrm>
            <a:custGeom>
              <a:avLst/>
              <a:gdLst/>
              <a:ahLst/>
              <a:cxnLst/>
              <a:rect l="l" t="t" r="r" b="b"/>
              <a:pathLst>
                <a:path w="5693" h="6794" extrusionOk="0">
                  <a:moveTo>
                    <a:pt x="1" y="0"/>
                  </a:moveTo>
                  <a:lnTo>
                    <a:pt x="1" y="6794"/>
                  </a:lnTo>
                  <a:lnTo>
                    <a:pt x="5692" y="6794"/>
                  </a:lnTo>
                  <a:lnTo>
                    <a:pt x="5692" y="0"/>
                  </a:ln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9" name="Google Shape;109;p16"/>
            <p:cNvSpPr/>
            <p:nvPr/>
          </p:nvSpPr>
          <p:spPr>
            <a:xfrm>
              <a:off x="5201500" y="2277925"/>
              <a:ext cx="117725" cy="126675"/>
            </a:xfrm>
            <a:custGeom>
              <a:avLst/>
              <a:gdLst/>
              <a:ahLst/>
              <a:cxnLst/>
              <a:rect l="l" t="t" r="r" b="b"/>
              <a:pathLst>
                <a:path w="4709" h="5067" extrusionOk="0">
                  <a:moveTo>
                    <a:pt x="0" y="1"/>
                  </a:moveTo>
                  <a:lnTo>
                    <a:pt x="0" y="5066"/>
                  </a:lnTo>
                  <a:lnTo>
                    <a:pt x="4708" y="5066"/>
                  </a:lnTo>
                  <a:lnTo>
                    <a:pt x="4708" y="1"/>
                  </a:ln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0" name="Google Shape;110;p16"/>
            <p:cNvSpPr/>
            <p:nvPr/>
          </p:nvSpPr>
          <p:spPr>
            <a:xfrm>
              <a:off x="238125" y="1746075"/>
              <a:ext cx="7143025" cy="2245175"/>
            </a:xfrm>
            <a:custGeom>
              <a:avLst/>
              <a:gdLst/>
              <a:ahLst/>
              <a:cxnLst/>
              <a:rect l="l" t="t" r="r" b="b"/>
              <a:pathLst>
                <a:path w="285721" h="89807" extrusionOk="0">
                  <a:moveTo>
                    <a:pt x="263849" y="38169"/>
                  </a:moveTo>
                  <a:lnTo>
                    <a:pt x="263849" y="38706"/>
                  </a:lnTo>
                  <a:lnTo>
                    <a:pt x="263700" y="38706"/>
                  </a:lnTo>
                  <a:lnTo>
                    <a:pt x="263700" y="38169"/>
                  </a:lnTo>
                  <a:close/>
                  <a:moveTo>
                    <a:pt x="264147" y="38169"/>
                  </a:moveTo>
                  <a:lnTo>
                    <a:pt x="264147" y="38706"/>
                  </a:lnTo>
                  <a:lnTo>
                    <a:pt x="263998" y="38706"/>
                  </a:lnTo>
                  <a:lnTo>
                    <a:pt x="263998" y="38169"/>
                  </a:lnTo>
                  <a:close/>
                  <a:moveTo>
                    <a:pt x="239655" y="0"/>
                  </a:moveTo>
                  <a:lnTo>
                    <a:pt x="239655" y="3248"/>
                  </a:lnTo>
                  <a:lnTo>
                    <a:pt x="236883" y="3248"/>
                  </a:lnTo>
                  <a:lnTo>
                    <a:pt x="236883" y="3784"/>
                  </a:lnTo>
                  <a:lnTo>
                    <a:pt x="235960" y="3784"/>
                  </a:lnTo>
                  <a:lnTo>
                    <a:pt x="235960" y="10965"/>
                  </a:lnTo>
                  <a:lnTo>
                    <a:pt x="230894" y="10965"/>
                  </a:lnTo>
                  <a:lnTo>
                    <a:pt x="230894" y="26400"/>
                  </a:lnTo>
                  <a:lnTo>
                    <a:pt x="224875" y="26400"/>
                  </a:lnTo>
                  <a:lnTo>
                    <a:pt x="224875" y="14332"/>
                  </a:lnTo>
                  <a:lnTo>
                    <a:pt x="216205" y="14332"/>
                  </a:lnTo>
                  <a:lnTo>
                    <a:pt x="208368" y="19070"/>
                  </a:lnTo>
                  <a:lnTo>
                    <a:pt x="208368" y="52084"/>
                  </a:lnTo>
                  <a:lnTo>
                    <a:pt x="206997" y="52084"/>
                  </a:lnTo>
                  <a:lnTo>
                    <a:pt x="206997" y="44397"/>
                  </a:lnTo>
                  <a:lnTo>
                    <a:pt x="204197" y="44725"/>
                  </a:lnTo>
                  <a:lnTo>
                    <a:pt x="204197" y="26400"/>
                  </a:lnTo>
                  <a:lnTo>
                    <a:pt x="188911" y="26400"/>
                  </a:lnTo>
                  <a:lnTo>
                    <a:pt x="188911" y="57954"/>
                  </a:lnTo>
                  <a:lnTo>
                    <a:pt x="187630" y="57954"/>
                  </a:lnTo>
                  <a:lnTo>
                    <a:pt x="187630" y="51518"/>
                  </a:lnTo>
                  <a:lnTo>
                    <a:pt x="186259" y="51667"/>
                  </a:lnTo>
                  <a:lnTo>
                    <a:pt x="186259" y="51101"/>
                  </a:lnTo>
                  <a:lnTo>
                    <a:pt x="187391" y="51101"/>
                  </a:lnTo>
                  <a:lnTo>
                    <a:pt x="187391" y="50148"/>
                  </a:lnTo>
                  <a:lnTo>
                    <a:pt x="186259" y="50148"/>
                  </a:lnTo>
                  <a:lnTo>
                    <a:pt x="186259" y="48598"/>
                  </a:lnTo>
                  <a:lnTo>
                    <a:pt x="187391" y="48598"/>
                  </a:lnTo>
                  <a:lnTo>
                    <a:pt x="187391" y="47645"/>
                  </a:lnTo>
                  <a:lnTo>
                    <a:pt x="186259" y="47645"/>
                  </a:lnTo>
                  <a:lnTo>
                    <a:pt x="186259" y="44665"/>
                  </a:lnTo>
                  <a:lnTo>
                    <a:pt x="185931" y="44665"/>
                  </a:lnTo>
                  <a:lnTo>
                    <a:pt x="185931" y="33700"/>
                  </a:lnTo>
                  <a:lnTo>
                    <a:pt x="182475" y="33700"/>
                  </a:lnTo>
                  <a:lnTo>
                    <a:pt x="182475" y="28754"/>
                  </a:lnTo>
                  <a:lnTo>
                    <a:pt x="181283" y="28754"/>
                  </a:lnTo>
                  <a:lnTo>
                    <a:pt x="181283" y="23927"/>
                  </a:lnTo>
                  <a:lnTo>
                    <a:pt x="179436" y="23927"/>
                  </a:lnTo>
                  <a:lnTo>
                    <a:pt x="179436" y="20172"/>
                  </a:lnTo>
                  <a:lnTo>
                    <a:pt x="177886" y="17967"/>
                  </a:lnTo>
                  <a:lnTo>
                    <a:pt x="165282" y="17967"/>
                  </a:lnTo>
                  <a:lnTo>
                    <a:pt x="165282" y="31227"/>
                  </a:lnTo>
                  <a:lnTo>
                    <a:pt x="160604" y="31227"/>
                  </a:lnTo>
                  <a:lnTo>
                    <a:pt x="160604" y="38706"/>
                  </a:lnTo>
                  <a:lnTo>
                    <a:pt x="157863" y="38706"/>
                  </a:lnTo>
                  <a:lnTo>
                    <a:pt x="157863" y="25536"/>
                  </a:lnTo>
                  <a:lnTo>
                    <a:pt x="145557" y="25536"/>
                  </a:lnTo>
                  <a:lnTo>
                    <a:pt x="145557" y="49164"/>
                  </a:lnTo>
                  <a:lnTo>
                    <a:pt x="143829" y="49164"/>
                  </a:lnTo>
                  <a:lnTo>
                    <a:pt x="143829" y="43294"/>
                  </a:lnTo>
                  <a:lnTo>
                    <a:pt x="140223" y="43294"/>
                  </a:lnTo>
                  <a:lnTo>
                    <a:pt x="140223" y="32866"/>
                  </a:lnTo>
                  <a:lnTo>
                    <a:pt x="130629" y="32866"/>
                  </a:lnTo>
                  <a:lnTo>
                    <a:pt x="129437" y="34594"/>
                  </a:lnTo>
                  <a:lnTo>
                    <a:pt x="129437" y="37544"/>
                  </a:lnTo>
                  <a:lnTo>
                    <a:pt x="128036" y="37544"/>
                  </a:lnTo>
                  <a:lnTo>
                    <a:pt x="128036" y="41328"/>
                  </a:lnTo>
                  <a:lnTo>
                    <a:pt x="127113" y="41328"/>
                  </a:lnTo>
                  <a:lnTo>
                    <a:pt x="127113" y="45231"/>
                  </a:lnTo>
                  <a:lnTo>
                    <a:pt x="124967" y="45231"/>
                  </a:lnTo>
                  <a:lnTo>
                    <a:pt x="124967" y="40553"/>
                  </a:lnTo>
                  <a:lnTo>
                    <a:pt x="123060" y="39332"/>
                  </a:lnTo>
                  <a:lnTo>
                    <a:pt x="123060" y="18474"/>
                  </a:lnTo>
                  <a:lnTo>
                    <a:pt x="116624" y="18474"/>
                  </a:lnTo>
                  <a:lnTo>
                    <a:pt x="116624" y="17252"/>
                  </a:lnTo>
                  <a:lnTo>
                    <a:pt x="113168" y="17252"/>
                  </a:lnTo>
                  <a:lnTo>
                    <a:pt x="113168" y="18474"/>
                  </a:lnTo>
                  <a:lnTo>
                    <a:pt x="110516" y="18474"/>
                  </a:lnTo>
                  <a:lnTo>
                    <a:pt x="110516" y="32568"/>
                  </a:lnTo>
                  <a:lnTo>
                    <a:pt x="108013" y="32568"/>
                  </a:lnTo>
                  <a:lnTo>
                    <a:pt x="108013" y="31167"/>
                  </a:lnTo>
                  <a:lnTo>
                    <a:pt x="107834" y="31167"/>
                  </a:lnTo>
                  <a:lnTo>
                    <a:pt x="107834" y="43652"/>
                  </a:lnTo>
                  <a:lnTo>
                    <a:pt x="106910" y="43652"/>
                  </a:lnTo>
                  <a:lnTo>
                    <a:pt x="106910" y="35249"/>
                  </a:lnTo>
                  <a:lnTo>
                    <a:pt x="101845" y="35249"/>
                  </a:lnTo>
                  <a:lnTo>
                    <a:pt x="101845" y="43652"/>
                  </a:lnTo>
                  <a:lnTo>
                    <a:pt x="100981" y="43652"/>
                  </a:lnTo>
                  <a:lnTo>
                    <a:pt x="100981" y="47555"/>
                  </a:lnTo>
                  <a:lnTo>
                    <a:pt x="100713" y="47555"/>
                  </a:lnTo>
                  <a:lnTo>
                    <a:pt x="100713" y="45023"/>
                  </a:lnTo>
                  <a:lnTo>
                    <a:pt x="98985" y="45023"/>
                  </a:lnTo>
                  <a:lnTo>
                    <a:pt x="98985" y="26310"/>
                  </a:lnTo>
                  <a:lnTo>
                    <a:pt x="96184" y="26310"/>
                  </a:lnTo>
                  <a:lnTo>
                    <a:pt x="96184" y="25238"/>
                  </a:lnTo>
                  <a:lnTo>
                    <a:pt x="92310" y="25238"/>
                  </a:lnTo>
                  <a:lnTo>
                    <a:pt x="92310" y="26310"/>
                  </a:lnTo>
                  <a:lnTo>
                    <a:pt x="90224" y="26310"/>
                  </a:lnTo>
                  <a:lnTo>
                    <a:pt x="90224" y="12664"/>
                  </a:lnTo>
                  <a:lnTo>
                    <a:pt x="78306" y="12664"/>
                  </a:lnTo>
                  <a:lnTo>
                    <a:pt x="78306" y="15405"/>
                  </a:lnTo>
                  <a:lnTo>
                    <a:pt x="75505" y="15405"/>
                  </a:lnTo>
                  <a:lnTo>
                    <a:pt x="75505" y="15882"/>
                  </a:lnTo>
                  <a:lnTo>
                    <a:pt x="74581" y="15882"/>
                  </a:lnTo>
                  <a:lnTo>
                    <a:pt x="74581" y="22020"/>
                  </a:lnTo>
                  <a:lnTo>
                    <a:pt x="71184" y="22020"/>
                  </a:lnTo>
                  <a:lnTo>
                    <a:pt x="71184" y="5572"/>
                  </a:lnTo>
                  <a:lnTo>
                    <a:pt x="52710" y="5572"/>
                  </a:lnTo>
                  <a:lnTo>
                    <a:pt x="52710" y="47823"/>
                  </a:lnTo>
                  <a:lnTo>
                    <a:pt x="51191" y="47823"/>
                  </a:lnTo>
                  <a:lnTo>
                    <a:pt x="51191" y="39212"/>
                  </a:lnTo>
                  <a:lnTo>
                    <a:pt x="44039" y="40076"/>
                  </a:lnTo>
                  <a:lnTo>
                    <a:pt x="44039" y="6645"/>
                  </a:lnTo>
                  <a:lnTo>
                    <a:pt x="38289" y="6645"/>
                  </a:lnTo>
                  <a:lnTo>
                    <a:pt x="37156" y="9148"/>
                  </a:lnTo>
                  <a:lnTo>
                    <a:pt x="37156" y="13438"/>
                  </a:lnTo>
                  <a:lnTo>
                    <a:pt x="35845" y="13438"/>
                  </a:lnTo>
                  <a:lnTo>
                    <a:pt x="35845" y="18921"/>
                  </a:lnTo>
                  <a:lnTo>
                    <a:pt x="35786" y="18921"/>
                  </a:lnTo>
                  <a:lnTo>
                    <a:pt x="35786" y="35667"/>
                  </a:lnTo>
                  <a:lnTo>
                    <a:pt x="34654" y="35667"/>
                  </a:lnTo>
                  <a:lnTo>
                    <a:pt x="34654" y="23480"/>
                  </a:lnTo>
                  <a:lnTo>
                    <a:pt x="24999" y="23480"/>
                  </a:lnTo>
                  <a:lnTo>
                    <a:pt x="23808" y="25506"/>
                  </a:lnTo>
                  <a:lnTo>
                    <a:pt x="23808" y="28962"/>
                  </a:lnTo>
                  <a:lnTo>
                    <a:pt x="22407" y="28962"/>
                  </a:lnTo>
                  <a:lnTo>
                    <a:pt x="22407" y="33402"/>
                  </a:lnTo>
                  <a:lnTo>
                    <a:pt x="21483" y="33402"/>
                  </a:lnTo>
                  <a:lnTo>
                    <a:pt x="21483" y="37961"/>
                  </a:lnTo>
                  <a:lnTo>
                    <a:pt x="19338" y="37961"/>
                  </a:lnTo>
                  <a:lnTo>
                    <a:pt x="19338" y="32478"/>
                  </a:lnTo>
                  <a:lnTo>
                    <a:pt x="17461" y="31048"/>
                  </a:lnTo>
                  <a:lnTo>
                    <a:pt x="17461" y="6615"/>
                  </a:lnTo>
                  <a:lnTo>
                    <a:pt x="10995" y="6615"/>
                  </a:lnTo>
                  <a:lnTo>
                    <a:pt x="10995" y="5215"/>
                  </a:lnTo>
                  <a:lnTo>
                    <a:pt x="7568" y="5215"/>
                  </a:lnTo>
                  <a:lnTo>
                    <a:pt x="7568" y="6615"/>
                  </a:lnTo>
                  <a:lnTo>
                    <a:pt x="4887" y="6615"/>
                  </a:lnTo>
                  <a:lnTo>
                    <a:pt x="4887" y="23122"/>
                  </a:lnTo>
                  <a:lnTo>
                    <a:pt x="2384" y="23122"/>
                  </a:lnTo>
                  <a:lnTo>
                    <a:pt x="2384" y="21483"/>
                  </a:lnTo>
                  <a:lnTo>
                    <a:pt x="2205" y="21483"/>
                  </a:lnTo>
                  <a:lnTo>
                    <a:pt x="2205" y="36114"/>
                  </a:lnTo>
                  <a:lnTo>
                    <a:pt x="1281" y="36114"/>
                  </a:lnTo>
                  <a:lnTo>
                    <a:pt x="1281" y="26281"/>
                  </a:lnTo>
                  <a:lnTo>
                    <a:pt x="0" y="26281"/>
                  </a:lnTo>
                  <a:lnTo>
                    <a:pt x="0" y="87840"/>
                  </a:lnTo>
                  <a:lnTo>
                    <a:pt x="143829" y="87840"/>
                  </a:lnTo>
                  <a:lnTo>
                    <a:pt x="143829" y="87810"/>
                  </a:lnTo>
                  <a:lnTo>
                    <a:pt x="145587" y="87810"/>
                  </a:lnTo>
                  <a:lnTo>
                    <a:pt x="145587" y="89807"/>
                  </a:lnTo>
                  <a:lnTo>
                    <a:pt x="157863" y="89807"/>
                  </a:lnTo>
                  <a:lnTo>
                    <a:pt x="157863" y="87780"/>
                  </a:lnTo>
                  <a:lnTo>
                    <a:pt x="160604" y="87780"/>
                  </a:lnTo>
                  <a:lnTo>
                    <a:pt x="160604" y="87840"/>
                  </a:lnTo>
                  <a:lnTo>
                    <a:pt x="264892" y="87840"/>
                  </a:lnTo>
                  <a:lnTo>
                    <a:pt x="264892" y="87780"/>
                  </a:lnTo>
                  <a:lnTo>
                    <a:pt x="267634" y="87780"/>
                  </a:lnTo>
                  <a:lnTo>
                    <a:pt x="267634" y="87840"/>
                  </a:lnTo>
                  <a:lnTo>
                    <a:pt x="285720" y="87840"/>
                  </a:lnTo>
                  <a:lnTo>
                    <a:pt x="285720" y="19100"/>
                  </a:lnTo>
                  <a:lnTo>
                    <a:pt x="284916" y="17967"/>
                  </a:lnTo>
                  <a:lnTo>
                    <a:pt x="272312" y="17967"/>
                  </a:lnTo>
                  <a:lnTo>
                    <a:pt x="272312" y="31227"/>
                  </a:lnTo>
                  <a:lnTo>
                    <a:pt x="267634" y="31227"/>
                  </a:lnTo>
                  <a:lnTo>
                    <a:pt x="267634" y="38706"/>
                  </a:lnTo>
                  <a:lnTo>
                    <a:pt x="264475" y="38706"/>
                  </a:lnTo>
                  <a:lnTo>
                    <a:pt x="264475" y="33640"/>
                  </a:lnTo>
                  <a:lnTo>
                    <a:pt x="263343" y="33640"/>
                  </a:lnTo>
                  <a:lnTo>
                    <a:pt x="263343" y="38706"/>
                  </a:lnTo>
                  <a:lnTo>
                    <a:pt x="262062" y="38706"/>
                  </a:lnTo>
                  <a:lnTo>
                    <a:pt x="262062" y="37842"/>
                  </a:lnTo>
                  <a:lnTo>
                    <a:pt x="260363" y="37842"/>
                  </a:lnTo>
                  <a:lnTo>
                    <a:pt x="260363" y="15971"/>
                  </a:lnTo>
                  <a:lnTo>
                    <a:pt x="257533" y="15971"/>
                  </a:lnTo>
                  <a:lnTo>
                    <a:pt x="257533" y="14749"/>
                  </a:lnTo>
                  <a:lnTo>
                    <a:pt x="253689" y="14749"/>
                  </a:lnTo>
                  <a:lnTo>
                    <a:pt x="253689" y="15971"/>
                  </a:lnTo>
                  <a:lnTo>
                    <a:pt x="251573" y="15971"/>
                  </a:lnTo>
                  <a:lnTo>
                    <a:pt x="251573" y="0"/>
                  </a:ln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111" name="Google Shape;111;p16"/>
          <p:cNvSpPr txBox="1">
            <a:spLocks noGrp="1"/>
          </p:cNvSpPr>
          <p:nvPr>
            <p:ph type="title"/>
          </p:nvPr>
        </p:nvSpPr>
        <p:spPr>
          <a:xfrm>
            <a:off x="5427400" y="2635267"/>
            <a:ext cx="4593600" cy="1096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None/>
              <a:defRPr sz="8000"/>
            </a:lvl1pPr>
            <a:lvl2pPr lvl="1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2pPr>
            <a:lvl3pPr lvl="2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3pPr>
            <a:lvl4pPr lvl="3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4pPr>
            <a:lvl5pPr lvl="4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5pPr>
            <a:lvl6pPr lvl="5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6pPr>
            <a:lvl7pPr lvl="6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7pPr>
            <a:lvl8pPr lvl="7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8pPr>
            <a:lvl9pPr lvl="8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112" name="Google Shape;112;p16"/>
          <p:cNvSpPr txBox="1">
            <a:spLocks noGrp="1"/>
          </p:cNvSpPr>
          <p:nvPr>
            <p:ph type="title" idx="2" hasCustomPrompt="1"/>
          </p:nvPr>
        </p:nvSpPr>
        <p:spPr>
          <a:xfrm>
            <a:off x="5427400" y="1401197"/>
            <a:ext cx="3910400" cy="1096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6000"/>
              <a:buNone/>
              <a:defRPr sz="8666">
                <a:solidFill>
                  <a:schemeClr val="accen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 b="1"/>
            </a:lvl2pPr>
            <a:lvl3pPr lvl="2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 b="1"/>
            </a:lvl3pPr>
            <a:lvl4pPr lvl="3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 b="1"/>
            </a:lvl4pPr>
            <a:lvl5pPr lvl="4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 b="1"/>
            </a:lvl5pPr>
            <a:lvl6pPr lvl="5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 b="1"/>
            </a:lvl6pPr>
            <a:lvl7pPr lvl="6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 b="1"/>
            </a:lvl7pPr>
            <a:lvl8pPr lvl="7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 b="1"/>
            </a:lvl8pPr>
            <a:lvl9pPr lvl="8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 b="1"/>
            </a:lvl9pPr>
          </a:lstStyle>
          <a:p>
            <a:r>
              <a:t>xx%</a:t>
            </a:r>
          </a:p>
        </p:txBody>
      </p:sp>
      <p:sp>
        <p:nvSpPr>
          <p:cNvPr id="113" name="Google Shape;113;p16"/>
          <p:cNvSpPr txBox="1">
            <a:spLocks noGrp="1"/>
          </p:cNvSpPr>
          <p:nvPr>
            <p:ph type="subTitle" idx="1"/>
          </p:nvPr>
        </p:nvSpPr>
        <p:spPr>
          <a:xfrm>
            <a:off x="5427400" y="3869333"/>
            <a:ext cx="3448800" cy="652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67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114" name="Google Shape;114;p16"/>
          <p:cNvSpPr/>
          <p:nvPr/>
        </p:nvSpPr>
        <p:spPr>
          <a:xfrm>
            <a:off x="-218033" y="6808433"/>
            <a:ext cx="12566400" cy="267600"/>
          </a:xfrm>
          <a:prstGeom prst="rect">
            <a:avLst/>
          </a:prstGeom>
          <a:solidFill>
            <a:srgbClr val="CCCCCC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19075890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1">
  <p:cSld name="Title and text 1"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7"/>
          <p:cNvSpPr txBox="1">
            <a:spLocks noGrp="1"/>
          </p:cNvSpPr>
          <p:nvPr>
            <p:ph type="title"/>
          </p:nvPr>
        </p:nvSpPr>
        <p:spPr>
          <a:xfrm>
            <a:off x="955367" y="1297400"/>
            <a:ext cx="5764400" cy="131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3300"/>
              <a:buNone/>
              <a:defRPr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117" name="Google Shape;117;p17"/>
          <p:cNvSpPr txBox="1">
            <a:spLocks noGrp="1"/>
          </p:cNvSpPr>
          <p:nvPr>
            <p:ph type="subTitle" idx="1"/>
          </p:nvPr>
        </p:nvSpPr>
        <p:spPr>
          <a:xfrm>
            <a:off x="982633" y="3591467"/>
            <a:ext cx="4086800" cy="1040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400"/>
              <a:buChar char="●"/>
              <a:defRPr sz="1867"/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400"/>
              <a:buChar char="○"/>
              <a:defRPr>
                <a:solidFill>
                  <a:schemeClr val="accent4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400"/>
              <a:buChar char="■"/>
              <a:defRPr>
                <a:solidFill>
                  <a:schemeClr val="accent4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400"/>
              <a:buChar char="●"/>
              <a:defRPr>
                <a:solidFill>
                  <a:schemeClr val="accent4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400"/>
              <a:buChar char="○"/>
              <a:defRPr>
                <a:solidFill>
                  <a:schemeClr val="accent4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400"/>
              <a:buChar char="■"/>
              <a:defRPr>
                <a:solidFill>
                  <a:schemeClr val="accent4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400"/>
              <a:buChar char="●"/>
              <a:defRPr>
                <a:solidFill>
                  <a:schemeClr val="accent4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400"/>
              <a:buChar char="○"/>
              <a:defRPr>
                <a:solidFill>
                  <a:schemeClr val="accent4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400"/>
              <a:buChar char="■"/>
              <a:defRPr>
                <a:solidFill>
                  <a:schemeClr val="accent4"/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118" name="Google Shape;118;p17"/>
          <p:cNvSpPr/>
          <p:nvPr/>
        </p:nvSpPr>
        <p:spPr>
          <a:xfrm flipH="1">
            <a:off x="-136048" y="3794701"/>
            <a:ext cx="13756181" cy="3063363"/>
          </a:xfrm>
          <a:custGeom>
            <a:avLst/>
            <a:gdLst/>
            <a:ahLst/>
            <a:cxnLst/>
            <a:rect l="l" t="t" r="r" b="b"/>
            <a:pathLst>
              <a:path w="192439" h="55302" extrusionOk="0">
                <a:moveTo>
                  <a:pt x="164388" y="0"/>
                </a:moveTo>
                <a:lnTo>
                  <a:pt x="164388" y="5649"/>
                </a:lnTo>
                <a:lnTo>
                  <a:pt x="163865" y="5814"/>
                </a:lnTo>
                <a:cubicBezTo>
                  <a:pt x="163865" y="5814"/>
                  <a:pt x="164030" y="9727"/>
                  <a:pt x="163452" y="10857"/>
                </a:cubicBezTo>
                <a:cubicBezTo>
                  <a:pt x="162873" y="12014"/>
                  <a:pt x="163011" y="12289"/>
                  <a:pt x="163011" y="12289"/>
                </a:cubicBezTo>
                <a:lnTo>
                  <a:pt x="162487" y="12289"/>
                </a:lnTo>
                <a:lnTo>
                  <a:pt x="162487" y="14604"/>
                </a:lnTo>
                <a:lnTo>
                  <a:pt x="161688" y="14659"/>
                </a:lnTo>
                <a:lnTo>
                  <a:pt x="161688" y="18159"/>
                </a:lnTo>
                <a:lnTo>
                  <a:pt x="161165" y="18159"/>
                </a:lnTo>
                <a:lnTo>
                  <a:pt x="161165" y="33699"/>
                </a:lnTo>
                <a:lnTo>
                  <a:pt x="160641" y="33589"/>
                </a:lnTo>
                <a:lnTo>
                  <a:pt x="160641" y="32404"/>
                </a:lnTo>
                <a:lnTo>
                  <a:pt x="158878" y="31412"/>
                </a:lnTo>
                <a:lnTo>
                  <a:pt x="158189" y="34691"/>
                </a:lnTo>
                <a:lnTo>
                  <a:pt x="156453" y="35380"/>
                </a:lnTo>
                <a:lnTo>
                  <a:pt x="156453" y="34801"/>
                </a:lnTo>
                <a:lnTo>
                  <a:pt x="154744" y="34801"/>
                </a:lnTo>
                <a:lnTo>
                  <a:pt x="154744" y="29456"/>
                </a:lnTo>
                <a:lnTo>
                  <a:pt x="150088" y="29456"/>
                </a:lnTo>
                <a:lnTo>
                  <a:pt x="150088" y="34526"/>
                </a:lnTo>
                <a:lnTo>
                  <a:pt x="149454" y="34443"/>
                </a:lnTo>
                <a:lnTo>
                  <a:pt x="149454" y="33203"/>
                </a:lnTo>
                <a:lnTo>
                  <a:pt x="148655" y="33065"/>
                </a:lnTo>
                <a:lnTo>
                  <a:pt x="148655" y="33947"/>
                </a:lnTo>
                <a:lnTo>
                  <a:pt x="148297" y="33947"/>
                </a:lnTo>
                <a:lnTo>
                  <a:pt x="148021" y="35022"/>
                </a:lnTo>
                <a:lnTo>
                  <a:pt x="147277" y="34967"/>
                </a:lnTo>
                <a:lnTo>
                  <a:pt x="147277" y="36014"/>
                </a:lnTo>
                <a:lnTo>
                  <a:pt x="146120" y="36289"/>
                </a:lnTo>
                <a:lnTo>
                  <a:pt x="146120" y="36758"/>
                </a:lnTo>
                <a:lnTo>
                  <a:pt x="145844" y="33837"/>
                </a:lnTo>
                <a:lnTo>
                  <a:pt x="145486" y="27913"/>
                </a:lnTo>
                <a:cubicBezTo>
                  <a:pt x="145156" y="27692"/>
                  <a:pt x="145156" y="26866"/>
                  <a:pt x="145156" y="26866"/>
                </a:cubicBezTo>
                <a:cubicBezTo>
                  <a:pt x="144742" y="26811"/>
                  <a:pt x="144687" y="25157"/>
                  <a:pt x="144687" y="25157"/>
                </a:cubicBezTo>
                <a:lnTo>
                  <a:pt x="143613" y="25157"/>
                </a:lnTo>
                <a:lnTo>
                  <a:pt x="143613" y="24579"/>
                </a:lnTo>
                <a:lnTo>
                  <a:pt x="142510" y="24468"/>
                </a:lnTo>
                <a:lnTo>
                  <a:pt x="142510" y="25212"/>
                </a:lnTo>
                <a:lnTo>
                  <a:pt x="141877" y="25157"/>
                </a:lnTo>
                <a:lnTo>
                  <a:pt x="141877" y="18737"/>
                </a:lnTo>
                <a:lnTo>
                  <a:pt x="140499" y="18737"/>
                </a:lnTo>
                <a:lnTo>
                  <a:pt x="140499" y="13171"/>
                </a:lnTo>
                <a:lnTo>
                  <a:pt x="140168" y="13226"/>
                </a:lnTo>
                <a:lnTo>
                  <a:pt x="140168" y="10581"/>
                </a:lnTo>
                <a:lnTo>
                  <a:pt x="137055" y="10471"/>
                </a:lnTo>
                <a:lnTo>
                  <a:pt x="136476" y="10636"/>
                </a:lnTo>
                <a:lnTo>
                  <a:pt x="136476" y="12179"/>
                </a:lnTo>
                <a:lnTo>
                  <a:pt x="136035" y="12179"/>
                </a:lnTo>
                <a:lnTo>
                  <a:pt x="135098" y="12537"/>
                </a:lnTo>
                <a:lnTo>
                  <a:pt x="135098" y="16781"/>
                </a:lnTo>
                <a:lnTo>
                  <a:pt x="134024" y="16781"/>
                </a:lnTo>
                <a:lnTo>
                  <a:pt x="134024" y="12923"/>
                </a:lnTo>
                <a:lnTo>
                  <a:pt x="132977" y="12923"/>
                </a:lnTo>
                <a:lnTo>
                  <a:pt x="132977" y="10912"/>
                </a:lnTo>
                <a:lnTo>
                  <a:pt x="128954" y="11105"/>
                </a:lnTo>
                <a:lnTo>
                  <a:pt x="128954" y="13557"/>
                </a:lnTo>
                <a:lnTo>
                  <a:pt x="128458" y="13805"/>
                </a:lnTo>
                <a:lnTo>
                  <a:pt x="128458" y="20611"/>
                </a:lnTo>
                <a:lnTo>
                  <a:pt x="128044" y="20969"/>
                </a:lnTo>
                <a:lnTo>
                  <a:pt x="128044" y="26370"/>
                </a:lnTo>
                <a:lnTo>
                  <a:pt x="126997" y="26370"/>
                </a:lnTo>
                <a:lnTo>
                  <a:pt x="126997" y="24579"/>
                </a:lnTo>
                <a:lnTo>
                  <a:pt x="125399" y="24689"/>
                </a:lnTo>
                <a:lnTo>
                  <a:pt x="125399" y="26315"/>
                </a:lnTo>
                <a:lnTo>
                  <a:pt x="124931" y="26370"/>
                </a:lnTo>
                <a:lnTo>
                  <a:pt x="124931" y="20390"/>
                </a:lnTo>
                <a:lnTo>
                  <a:pt x="124435" y="20280"/>
                </a:lnTo>
                <a:lnTo>
                  <a:pt x="124435" y="18103"/>
                </a:lnTo>
                <a:lnTo>
                  <a:pt x="123636" y="17911"/>
                </a:lnTo>
                <a:lnTo>
                  <a:pt x="123636" y="12345"/>
                </a:lnTo>
                <a:lnTo>
                  <a:pt x="123333" y="12345"/>
                </a:lnTo>
                <a:lnTo>
                  <a:pt x="122947" y="14246"/>
                </a:lnTo>
                <a:lnTo>
                  <a:pt x="119613" y="13915"/>
                </a:lnTo>
                <a:lnTo>
                  <a:pt x="119613" y="10223"/>
                </a:lnTo>
                <a:lnTo>
                  <a:pt x="115590" y="10113"/>
                </a:lnTo>
                <a:lnTo>
                  <a:pt x="115590" y="8790"/>
                </a:lnTo>
                <a:lnTo>
                  <a:pt x="112834" y="8625"/>
                </a:lnTo>
                <a:lnTo>
                  <a:pt x="111236" y="9093"/>
                </a:lnTo>
                <a:lnTo>
                  <a:pt x="111236" y="10802"/>
                </a:lnTo>
                <a:lnTo>
                  <a:pt x="110878" y="11050"/>
                </a:lnTo>
                <a:lnTo>
                  <a:pt x="110878" y="18379"/>
                </a:lnTo>
                <a:lnTo>
                  <a:pt x="110410" y="18379"/>
                </a:lnTo>
                <a:lnTo>
                  <a:pt x="110410" y="19233"/>
                </a:lnTo>
                <a:lnTo>
                  <a:pt x="109914" y="19316"/>
                </a:lnTo>
                <a:lnTo>
                  <a:pt x="109914" y="21245"/>
                </a:lnTo>
                <a:lnTo>
                  <a:pt x="108013" y="21382"/>
                </a:lnTo>
                <a:lnTo>
                  <a:pt x="108013" y="17800"/>
                </a:lnTo>
                <a:lnTo>
                  <a:pt x="100270" y="17745"/>
                </a:lnTo>
                <a:lnTo>
                  <a:pt x="100270" y="21437"/>
                </a:lnTo>
                <a:lnTo>
                  <a:pt x="98313" y="21300"/>
                </a:lnTo>
                <a:lnTo>
                  <a:pt x="98313" y="22815"/>
                </a:lnTo>
                <a:lnTo>
                  <a:pt x="97377" y="22870"/>
                </a:lnTo>
                <a:lnTo>
                  <a:pt x="97377" y="27499"/>
                </a:lnTo>
                <a:lnTo>
                  <a:pt x="96798" y="25956"/>
                </a:lnTo>
                <a:lnTo>
                  <a:pt x="96412" y="25681"/>
                </a:lnTo>
                <a:lnTo>
                  <a:pt x="95944" y="23780"/>
                </a:lnTo>
                <a:lnTo>
                  <a:pt x="94924" y="23669"/>
                </a:lnTo>
                <a:lnTo>
                  <a:pt x="94924" y="20335"/>
                </a:lnTo>
                <a:lnTo>
                  <a:pt x="95503" y="19977"/>
                </a:lnTo>
                <a:lnTo>
                  <a:pt x="95393" y="17415"/>
                </a:lnTo>
                <a:lnTo>
                  <a:pt x="93547" y="17359"/>
                </a:lnTo>
                <a:lnTo>
                  <a:pt x="93547" y="12537"/>
                </a:lnTo>
                <a:lnTo>
                  <a:pt x="92444" y="11849"/>
                </a:lnTo>
                <a:lnTo>
                  <a:pt x="92224" y="1791"/>
                </a:lnTo>
                <a:lnTo>
                  <a:pt x="91811" y="11601"/>
                </a:lnTo>
                <a:lnTo>
                  <a:pt x="90378" y="10857"/>
                </a:lnTo>
                <a:lnTo>
                  <a:pt x="90378" y="13860"/>
                </a:lnTo>
                <a:lnTo>
                  <a:pt x="87788" y="14935"/>
                </a:lnTo>
                <a:lnTo>
                  <a:pt x="87347" y="22237"/>
                </a:lnTo>
                <a:lnTo>
                  <a:pt x="86465" y="22925"/>
                </a:lnTo>
                <a:lnTo>
                  <a:pt x="86465" y="27444"/>
                </a:lnTo>
                <a:lnTo>
                  <a:pt x="84702" y="27499"/>
                </a:lnTo>
                <a:lnTo>
                  <a:pt x="84343" y="22925"/>
                </a:lnTo>
                <a:lnTo>
                  <a:pt x="83159" y="17304"/>
                </a:lnTo>
                <a:lnTo>
                  <a:pt x="81836" y="22622"/>
                </a:lnTo>
                <a:lnTo>
                  <a:pt x="81836" y="24413"/>
                </a:lnTo>
                <a:lnTo>
                  <a:pt x="78309" y="24413"/>
                </a:lnTo>
                <a:lnTo>
                  <a:pt x="78309" y="28657"/>
                </a:lnTo>
                <a:lnTo>
                  <a:pt x="76821" y="30255"/>
                </a:lnTo>
                <a:lnTo>
                  <a:pt x="76821" y="15982"/>
                </a:lnTo>
                <a:lnTo>
                  <a:pt x="75113" y="17056"/>
                </a:lnTo>
                <a:lnTo>
                  <a:pt x="72357" y="17056"/>
                </a:lnTo>
                <a:lnTo>
                  <a:pt x="71421" y="15789"/>
                </a:lnTo>
                <a:lnTo>
                  <a:pt x="71421" y="17056"/>
                </a:lnTo>
                <a:lnTo>
                  <a:pt x="69409" y="16092"/>
                </a:lnTo>
                <a:lnTo>
                  <a:pt x="69134" y="27582"/>
                </a:lnTo>
                <a:lnTo>
                  <a:pt x="67122" y="27582"/>
                </a:lnTo>
                <a:lnTo>
                  <a:pt x="66819" y="29456"/>
                </a:lnTo>
                <a:cubicBezTo>
                  <a:pt x="66488" y="29290"/>
                  <a:pt x="66378" y="25212"/>
                  <a:pt x="66378" y="25212"/>
                </a:cubicBezTo>
                <a:lnTo>
                  <a:pt x="65221" y="24992"/>
                </a:lnTo>
                <a:lnTo>
                  <a:pt x="65221" y="22981"/>
                </a:lnTo>
                <a:lnTo>
                  <a:pt x="64312" y="22402"/>
                </a:lnTo>
                <a:lnTo>
                  <a:pt x="64008" y="21190"/>
                </a:lnTo>
                <a:lnTo>
                  <a:pt x="62768" y="20749"/>
                </a:lnTo>
                <a:lnTo>
                  <a:pt x="62768" y="19757"/>
                </a:lnTo>
                <a:lnTo>
                  <a:pt x="61308" y="19867"/>
                </a:lnTo>
                <a:lnTo>
                  <a:pt x="60289" y="21493"/>
                </a:lnTo>
                <a:lnTo>
                  <a:pt x="60289" y="22870"/>
                </a:lnTo>
                <a:lnTo>
                  <a:pt x="58690" y="23890"/>
                </a:lnTo>
                <a:lnTo>
                  <a:pt x="58690" y="40037"/>
                </a:lnTo>
                <a:lnTo>
                  <a:pt x="55880" y="40037"/>
                </a:lnTo>
                <a:lnTo>
                  <a:pt x="55356" y="24413"/>
                </a:lnTo>
                <a:lnTo>
                  <a:pt x="55356" y="21548"/>
                </a:lnTo>
                <a:lnTo>
                  <a:pt x="54998" y="20280"/>
                </a:lnTo>
                <a:lnTo>
                  <a:pt x="50865" y="20005"/>
                </a:lnTo>
                <a:lnTo>
                  <a:pt x="50865" y="21437"/>
                </a:lnTo>
                <a:lnTo>
                  <a:pt x="49735" y="21437"/>
                </a:lnTo>
                <a:lnTo>
                  <a:pt x="50011" y="23256"/>
                </a:lnTo>
                <a:lnTo>
                  <a:pt x="50314" y="23725"/>
                </a:lnTo>
                <a:lnTo>
                  <a:pt x="49322" y="24358"/>
                </a:lnTo>
                <a:lnTo>
                  <a:pt x="48854" y="35903"/>
                </a:lnTo>
                <a:lnTo>
                  <a:pt x="48110" y="35903"/>
                </a:lnTo>
                <a:lnTo>
                  <a:pt x="48110" y="22044"/>
                </a:lnTo>
                <a:lnTo>
                  <a:pt x="45079" y="21823"/>
                </a:lnTo>
                <a:lnTo>
                  <a:pt x="45079" y="19123"/>
                </a:lnTo>
                <a:lnTo>
                  <a:pt x="44335" y="19178"/>
                </a:lnTo>
                <a:lnTo>
                  <a:pt x="43122" y="16946"/>
                </a:lnTo>
                <a:lnTo>
                  <a:pt x="39788" y="16836"/>
                </a:lnTo>
                <a:lnTo>
                  <a:pt x="38603" y="18958"/>
                </a:lnTo>
                <a:lnTo>
                  <a:pt x="37777" y="19068"/>
                </a:lnTo>
                <a:lnTo>
                  <a:pt x="37777" y="23669"/>
                </a:lnTo>
                <a:lnTo>
                  <a:pt x="35545" y="23559"/>
                </a:lnTo>
                <a:lnTo>
                  <a:pt x="35545" y="19536"/>
                </a:lnTo>
                <a:lnTo>
                  <a:pt x="35104" y="19013"/>
                </a:lnTo>
                <a:lnTo>
                  <a:pt x="30778" y="18847"/>
                </a:lnTo>
                <a:lnTo>
                  <a:pt x="30778" y="24248"/>
                </a:lnTo>
                <a:lnTo>
                  <a:pt x="27747" y="24193"/>
                </a:lnTo>
                <a:lnTo>
                  <a:pt x="27747" y="16478"/>
                </a:lnTo>
                <a:lnTo>
                  <a:pt x="27279" y="15982"/>
                </a:lnTo>
                <a:cubicBezTo>
                  <a:pt x="27279" y="15982"/>
                  <a:pt x="27113" y="15045"/>
                  <a:pt x="26645" y="14769"/>
                </a:cubicBezTo>
                <a:cubicBezTo>
                  <a:pt x="26269" y="14511"/>
                  <a:pt x="26173" y="13851"/>
                  <a:pt x="25897" y="13851"/>
                </a:cubicBezTo>
                <a:cubicBezTo>
                  <a:pt x="25849" y="13851"/>
                  <a:pt x="25796" y="13871"/>
                  <a:pt x="25736" y="13915"/>
                </a:cubicBezTo>
                <a:cubicBezTo>
                  <a:pt x="25460" y="14136"/>
                  <a:pt x="25240" y="14439"/>
                  <a:pt x="25102" y="14769"/>
                </a:cubicBezTo>
                <a:lnTo>
                  <a:pt x="24523" y="14824"/>
                </a:lnTo>
                <a:cubicBezTo>
                  <a:pt x="24523" y="14824"/>
                  <a:pt x="24468" y="15789"/>
                  <a:pt x="24000" y="16037"/>
                </a:cubicBezTo>
                <a:cubicBezTo>
                  <a:pt x="23559" y="16257"/>
                  <a:pt x="21327" y="16312"/>
                  <a:pt x="21327" y="16312"/>
                </a:cubicBezTo>
                <a:lnTo>
                  <a:pt x="21327" y="18159"/>
                </a:lnTo>
                <a:lnTo>
                  <a:pt x="17745" y="10581"/>
                </a:lnTo>
                <a:lnTo>
                  <a:pt x="14604" y="17056"/>
                </a:lnTo>
                <a:lnTo>
                  <a:pt x="13915" y="18048"/>
                </a:lnTo>
                <a:lnTo>
                  <a:pt x="13612" y="21989"/>
                </a:lnTo>
                <a:lnTo>
                  <a:pt x="13226" y="16946"/>
                </a:lnTo>
                <a:lnTo>
                  <a:pt x="12372" y="16423"/>
                </a:lnTo>
                <a:lnTo>
                  <a:pt x="5538" y="16257"/>
                </a:lnTo>
                <a:lnTo>
                  <a:pt x="4546" y="14935"/>
                </a:lnTo>
                <a:lnTo>
                  <a:pt x="1571" y="14990"/>
                </a:lnTo>
                <a:lnTo>
                  <a:pt x="1571" y="17304"/>
                </a:lnTo>
                <a:lnTo>
                  <a:pt x="0" y="17167"/>
                </a:lnTo>
                <a:lnTo>
                  <a:pt x="0" y="55302"/>
                </a:lnTo>
                <a:lnTo>
                  <a:pt x="192439" y="55302"/>
                </a:lnTo>
                <a:lnTo>
                  <a:pt x="192439" y="18544"/>
                </a:lnTo>
                <a:lnTo>
                  <a:pt x="189573" y="18903"/>
                </a:lnTo>
                <a:lnTo>
                  <a:pt x="184641" y="19481"/>
                </a:lnTo>
                <a:lnTo>
                  <a:pt x="184641" y="29456"/>
                </a:lnTo>
                <a:lnTo>
                  <a:pt x="178441" y="28960"/>
                </a:lnTo>
                <a:lnTo>
                  <a:pt x="177504" y="29979"/>
                </a:lnTo>
                <a:lnTo>
                  <a:pt x="177504" y="36289"/>
                </a:lnTo>
                <a:lnTo>
                  <a:pt x="176650" y="35711"/>
                </a:lnTo>
                <a:lnTo>
                  <a:pt x="176650" y="26535"/>
                </a:lnTo>
                <a:lnTo>
                  <a:pt x="176182" y="25791"/>
                </a:lnTo>
                <a:lnTo>
                  <a:pt x="171718" y="25323"/>
                </a:lnTo>
                <a:lnTo>
                  <a:pt x="171415" y="29979"/>
                </a:lnTo>
                <a:lnTo>
                  <a:pt x="170561" y="29869"/>
                </a:lnTo>
                <a:lnTo>
                  <a:pt x="170561" y="31881"/>
                </a:lnTo>
                <a:lnTo>
                  <a:pt x="169761" y="31302"/>
                </a:lnTo>
                <a:lnTo>
                  <a:pt x="169761" y="29979"/>
                </a:lnTo>
                <a:lnTo>
                  <a:pt x="166841" y="29704"/>
                </a:lnTo>
                <a:lnTo>
                  <a:pt x="167171" y="18159"/>
                </a:lnTo>
                <a:lnTo>
                  <a:pt x="166841" y="18159"/>
                </a:lnTo>
                <a:lnTo>
                  <a:pt x="166841" y="14659"/>
                </a:lnTo>
                <a:lnTo>
                  <a:pt x="166207" y="14659"/>
                </a:lnTo>
                <a:lnTo>
                  <a:pt x="166207" y="12179"/>
                </a:lnTo>
                <a:lnTo>
                  <a:pt x="165628" y="12179"/>
                </a:lnTo>
                <a:cubicBezTo>
                  <a:pt x="165132" y="11132"/>
                  <a:pt x="164912" y="9975"/>
                  <a:pt x="164939" y="8790"/>
                </a:cubicBezTo>
                <a:cubicBezTo>
                  <a:pt x="165022" y="7771"/>
                  <a:pt x="165022" y="6724"/>
                  <a:pt x="164939" y="5704"/>
                </a:cubicBezTo>
                <a:cubicBezTo>
                  <a:pt x="164609" y="5649"/>
                  <a:pt x="164388" y="0"/>
                  <a:pt x="164388" y="0"/>
                </a:cubicBezTo>
                <a:close/>
              </a:path>
            </a:pathLst>
          </a:custGeom>
          <a:solidFill>
            <a:srgbClr val="F3F3F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19" name="Google Shape;119;p17"/>
          <p:cNvSpPr/>
          <p:nvPr/>
        </p:nvSpPr>
        <p:spPr>
          <a:xfrm>
            <a:off x="-218033" y="6808433"/>
            <a:ext cx="12566400" cy="267600"/>
          </a:xfrm>
          <a:prstGeom prst="rect">
            <a:avLst/>
          </a:prstGeom>
          <a:solidFill>
            <a:srgbClr val="CCCCCC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3593005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hree columns">
  <p:cSld name="Title and three columns"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18"/>
          <p:cNvSpPr txBox="1">
            <a:spLocks noGrp="1"/>
          </p:cNvSpPr>
          <p:nvPr>
            <p:ph type="title"/>
          </p:nvPr>
        </p:nvSpPr>
        <p:spPr>
          <a:xfrm>
            <a:off x="837300" y="593367"/>
            <a:ext cx="107520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122" name="Google Shape;122;p18"/>
          <p:cNvSpPr txBox="1">
            <a:spLocks noGrp="1"/>
          </p:cNvSpPr>
          <p:nvPr>
            <p:ph type="subTitle" idx="1"/>
          </p:nvPr>
        </p:nvSpPr>
        <p:spPr>
          <a:xfrm>
            <a:off x="4552067" y="3052533"/>
            <a:ext cx="3088000" cy="476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Font typeface="Anton"/>
              <a:buNone/>
              <a:defRPr sz="3333" b="1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Font typeface="Anton"/>
              <a:buNone/>
              <a:defRPr sz="3333" b="0">
                <a:solidFill>
                  <a:schemeClr val="dk2"/>
                </a:solidFill>
                <a:latin typeface="Anton"/>
                <a:ea typeface="Anton"/>
                <a:cs typeface="Anton"/>
                <a:sym typeface="Anton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Font typeface="Anton"/>
              <a:buNone/>
              <a:defRPr sz="3333" b="0">
                <a:solidFill>
                  <a:schemeClr val="dk2"/>
                </a:solidFill>
                <a:latin typeface="Anton"/>
                <a:ea typeface="Anton"/>
                <a:cs typeface="Anton"/>
                <a:sym typeface="Anton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Font typeface="Anton"/>
              <a:buNone/>
              <a:defRPr sz="3333" b="0">
                <a:solidFill>
                  <a:schemeClr val="dk2"/>
                </a:solidFill>
                <a:latin typeface="Anton"/>
                <a:ea typeface="Anton"/>
                <a:cs typeface="Anton"/>
                <a:sym typeface="Anton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Font typeface="Anton"/>
              <a:buNone/>
              <a:defRPr sz="3333" b="0">
                <a:solidFill>
                  <a:schemeClr val="dk2"/>
                </a:solidFill>
                <a:latin typeface="Anton"/>
                <a:ea typeface="Anton"/>
                <a:cs typeface="Anton"/>
                <a:sym typeface="Anton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Font typeface="Anton"/>
              <a:buNone/>
              <a:defRPr sz="3333" b="0">
                <a:solidFill>
                  <a:schemeClr val="dk2"/>
                </a:solidFill>
                <a:latin typeface="Anton"/>
                <a:ea typeface="Anton"/>
                <a:cs typeface="Anton"/>
                <a:sym typeface="Anton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Font typeface="Anton"/>
              <a:buNone/>
              <a:defRPr sz="3333" b="0">
                <a:solidFill>
                  <a:schemeClr val="dk2"/>
                </a:solidFill>
                <a:latin typeface="Anton"/>
                <a:ea typeface="Anton"/>
                <a:cs typeface="Anton"/>
                <a:sym typeface="Anton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Font typeface="Anton"/>
              <a:buNone/>
              <a:defRPr sz="3333" b="0">
                <a:solidFill>
                  <a:schemeClr val="dk2"/>
                </a:solidFill>
                <a:latin typeface="Anton"/>
                <a:ea typeface="Anton"/>
                <a:cs typeface="Anton"/>
                <a:sym typeface="Anton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Font typeface="Anton"/>
              <a:buNone/>
              <a:defRPr sz="3333" b="0">
                <a:solidFill>
                  <a:schemeClr val="dk2"/>
                </a:solidFill>
                <a:latin typeface="Anton"/>
                <a:ea typeface="Anton"/>
                <a:cs typeface="Anton"/>
                <a:sym typeface="Anton"/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123" name="Google Shape;123;p18"/>
          <p:cNvSpPr txBox="1">
            <a:spLocks noGrp="1"/>
          </p:cNvSpPr>
          <p:nvPr>
            <p:ph type="subTitle" idx="2"/>
          </p:nvPr>
        </p:nvSpPr>
        <p:spPr>
          <a:xfrm>
            <a:off x="4755667" y="3505884"/>
            <a:ext cx="26808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400"/>
              <a:buNone/>
              <a:defRPr sz="1867"/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400"/>
              <a:buNone/>
              <a:defRPr>
                <a:solidFill>
                  <a:schemeClr val="accent4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400"/>
              <a:buNone/>
              <a:defRPr>
                <a:solidFill>
                  <a:schemeClr val="accent4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400"/>
              <a:buNone/>
              <a:defRPr>
                <a:solidFill>
                  <a:schemeClr val="accent4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400"/>
              <a:buNone/>
              <a:defRPr>
                <a:solidFill>
                  <a:schemeClr val="accent4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400"/>
              <a:buNone/>
              <a:defRPr>
                <a:solidFill>
                  <a:schemeClr val="accent4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400"/>
              <a:buNone/>
              <a:defRPr>
                <a:solidFill>
                  <a:schemeClr val="accent4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400"/>
              <a:buNone/>
              <a:defRPr>
                <a:solidFill>
                  <a:schemeClr val="accent4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400"/>
              <a:buNone/>
              <a:defRPr>
                <a:solidFill>
                  <a:schemeClr val="accent4"/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124" name="Google Shape;124;p18"/>
          <p:cNvSpPr txBox="1">
            <a:spLocks noGrp="1"/>
          </p:cNvSpPr>
          <p:nvPr>
            <p:ph type="subTitle" idx="3"/>
          </p:nvPr>
        </p:nvSpPr>
        <p:spPr>
          <a:xfrm>
            <a:off x="940900" y="3052533"/>
            <a:ext cx="3088000" cy="476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Font typeface="Anton"/>
              <a:buNone/>
              <a:defRPr sz="3333" b="1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Font typeface="Anton"/>
              <a:buNone/>
              <a:defRPr sz="3333" b="0">
                <a:solidFill>
                  <a:schemeClr val="dk2"/>
                </a:solidFill>
                <a:latin typeface="Anton"/>
                <a:ea typeface="Anton"/>
                <a:cs typeface="Anton"/>
                <a:sym typeface="Anton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Font typeface="Anton"/>
              <a:buNone/>
              <a:defRPr sz="3333" b="0">
                <a:solidFill>
                  <a:schemeClr val="dk2"/>
                </a:solidFill>
                <a:latin typeface="Anton"/>
                <a:ea typeface="Anton"/>
                <a:cs typeface="Anton"/>
                <a:sym typeface="Anton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Font typeface="Anton"/>
              <a:buNone/>
              <a:defRPr sz="3333" b="0">
                <a:solidFill>
                  <a:schemeClr val="dk2"/>
                </a:solidFill>
                <a:latin typeface="Anton"/>
                <a:ea typeface="Anton"/>
                <a:cs typeface="Anton"/>
                <a:sym typeface="Anton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Font typeface="Anton"/>
              <a:buNone/>
              <a:defRPr sz="3333" b="0">
                <a:solidFill>
                  <a:schemeClr val="dk2"/>
                </a:solidFill>
                <a:latin typeface="Anton"/>
                <a:ea typeface="Anton"/>
                <a:cs typeface="Anton"/>
                <a:sym typeface="Anton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Font typeface="Anton"/>
              <a:buNone/>
              <a:defRPr sz="3333" b="0">
                <a:solidFill>
                  <a:schemeClr val="dk2"/>
                </a:solidFill>
                <a:latin typeface="Anton"/>
                <a:ea typeface="Anton"/>
                <a:cs typeface="Anton"/>
                <a:sym typeface="Anton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Font typeface="Anton"/>
              <a:buNone/>
              <a:defRPr sz="3333" b="0">
                <a:solidFill>
                  <a:schemeClr val="dk2"/>
                </a:solidFill>
                <a:latin typeface="Anton"/>
                <a:ea typeface="Anton"/>
                <a:cs typeface="Anton"/>
                <a:sym typeface="Anton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Font typeface="Anton"/>
              <a:buNone/>
              <a:defRPr sz="3333" b="0">
                <a:solidFill>
                  <a:schemeClr val="dk2"/>
                </a:solidFill>
                <a:latin typeface="Anton"/>
                <a:ea typeface="Anton"/>
                <a:cs typeface="Anton"/>
                <a:sym typeface="Anton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Font typeface="Anton"/>
              <a:buNone/>
              <a:defRPr sz="3333" b="0">
                <a:solidFill>
                  <a:schemeClr val="dk2"/>
                </a:solidFill>
                <a:latin typeface="Anton"/>
                <a:ea typeface="Anton"/>
                <a:cs typeface="Anton"/>
                <a:sym typeface="Anton"/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125" name="Google Shape;125;p18"/>
          <p:cNvSpPr txBox="1">
            <a:spLocks noGrp="1"/>
          </p:cNvSpPr>
          <p:nvPr>
            <p:ph type="subTitle" idx="4"/>
          </p:nvPr>
        </p:nvSpPr>
        <p:spPr>
          <a:xfrm>
            <a:off x="1144633" y="3505884"/>
            <a:ext cx="26808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400"/>
              <a:buNone/>
              <a:defRPr sz="1867"/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400"/>
              <a:buNone/>
              <a:defRPr>
                <a:solidFill>
                  <a:schemeClr val="accent4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400"/>
              <a:buNone/>
              <a:defRPr>
                <a:solidFill>
                  <a:schemeClr val="accent4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400"/>
              <a:buNone/>
              <a:defRPr>
                <a:solidFill>
                  <a:schemeClr val="accent4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400"/>
              <a:buNone/>
              <a:defRPr>
                <a:solidFill>
                  <a:schemeClr val="accent4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400"/>
              <a:buNone/>
              <a:defRPr>
                <a:solidFill>
                  <a:schemeClr val="accent4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400"/>
              <a:buNone/>
              <a:defRPr>
                <a:solidFill>
                  <a:schemeClr val="accent4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400"/>
              <a:buNone/>
              <a:defRPr>
                <a:solidFill>
                  <a:schemeClr val="accent4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400"/>
              <a:buNone/>
              <a:defRPr>
                <a:solidFill>
                  <a:schemeClr val="accent4"/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126" name="Google Shape;126;p18"/>
          <p:cNvSpPr txBox="1">
            <a:spLocks noGrp="1"/>
          </p:cNvSpPr>
          <p:nvPr>
            <p:ph type="subTitle" idx="5"/>
          </p:nvPr>
        </p:nvSpPr>
        <p:spPr>
          <a:xfrm>
            <a:off x="8163100" y="3052533"/>
            <a:ext cx="3088000" cy="476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Font typeface="Anton"/>
              <a:buNone/>
              <a:defRPr sz="3333" b="1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Font typeface="Anton"/>
              <a:buNone/>
              <a:defRPr sz="3333" b="0">
                <a:solidFill>
                  <a:schemeClr val="dk2"/>
                </a:solidFill>
                <a:latin typeface="Anton"/>
                <a:ea typeface="Anton"/>
                <a:cs typeface="Anton"/>
                <a:sym typeface="Anton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Font typeface="Anton"/>
              <a:buNone/>
              <a:defRPr sz="3333" b="0">
                <a:solidFill>
                  <a:schemeClr val="dk2"/>
                </a:solidFill>
                <a:latin typeface="Anton"/>
                <a:ea typeface="Anton"/>
                <a:cs typeface="Anton"/>
                <a:sym typeface="Anton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Font typeface="Anton"/>
              <a:buNone/>
              <a:defRPr sz="3333" b="0">
                <a:solidFill>
                  <a:schemeClr val="dk2"/>
                </a:solidFill>
                <a:latin typeface="Anton"/>
                <a:ea typeface="Anton"/>
                <a:cs typeface="Anton"/>
                <a:sym typeface="Anton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Font typeface="Anton"/>
              <a:buNone/>
              <a:defRPr sz="3333" b="0">
                <a:solidFill>
                  <a:schemeClr val="dk2"/>
                </a:solidFill>
                <a:latin typeface="Anton"/>
                <a:ea typeface="Anton"/>
                <a:cs typeface="Anton"/>
                <a:sym typeface="Anton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Font typeface="Anton"/>
              <a:buNone/>
              <a:defRPr sz="3333" b="0">
                <a:solidFill>
                  <a:schemeClr val="dk2"/>
                </a:solidFill>
                <a:latin typeface="Anton"/>
                <a:ea typeface="Anton"/>
                <a:cs typeface="Anton"/>
                <a:sym typeface="Anton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Font typeface="Anton"/>
              <a:buNone/>
              <a:defRPr sz="3333" b="0">
                <a:solidFill>
                  <a:schemeClr val="dk2"/>
                </a:solidFill>
                <a:latin typeface="Anton"/>
                <a:ea typeface="Anton"/>
                <a:cs typeface="Anton"/>
                <a:sym typeface="Anton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Font typeface="Anton"/>
              <a:buNone/>
              <a:defRPr sz="3333" b="0">
                <a:solidFill>
                  <a:schemeClr val="dk2"/>
                </a:solidFill>
                <a:latin typeface="Anton"/>
                <a:ea typeface="Anton"/>
                <a:cs typeface="Anton"/>
                <a:sym typeface="Anton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Font typeface="Anton"/>
              <a:buNone/>
              <a:defRPr sz="3333" b="0">
                <a:solidFill>
                  <a:schemeClr val="dk2"/>
                </a:solidFill>
                <a:latin typeface="Anton"/>
                <a:ea typeface="Anton"/>
                <a:cs typeface="Anton"/>
                <a:sym typeface="Anton"/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127" name="Google Shape;127;p18"/>
          <p:cNvSpPr txBox="1">
            <a:spLocks noGrp="1"/>
          </p:cNvSpPr>
          <p:nvPr>
            <p:ph type="subTitle" idx="6"/>
          </p:nvPr>
        </p:nvSpPr>
        <p:spPr>
          <a:xfrm>
            <a:off x="8366700" y="3505884"/>
            <a:ext cx="26808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400"/>
              <a:buNone/>
              <a:defRPr sz="1867"/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400"/>
              <a:buNone/>
              <a:defRPr>
                <a:solidFill>
                  <a:schemeClr val="accent4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400"/>
              <a:buNone/>
              <a:defRPr>
                <a:solidFill>
                  <a:schemeClr val="accent4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400"/>
              <a:buNone/>
              <a:defRPr>
                <a:solidFill>
                  <a:schemeClr val="accent4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400"/>
              <a:buNone/>
              <a:defRPr>
                <a:solidFill>
                  <a:schemeClr val="accent4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400"/>
              <a:buNone/>
              <a:defRPr>
                <a:solidFill>
                  <a:schemeClr val="accent4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400"/>
              <a:buNone/>
              <a:defRPr>
                <a:solidFill>
                  <a:schemeClr val="accent4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400"/>
              <a:buNone/>
              <a:defRPr>
                <a:solidFill>
                  <a:schemeClr val="accent4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400"/>
              <a:buNone/>
              <a:defRPr>
                <a:solidFill>
                  <a:schemeClr val="accent4"/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grpSp>
        <p:nvGrpSpPr>
          <p:cNvPr id="128" name="Google Shape;128;p18"/>
          <p:cNvGrpSpPr/>
          <p:nvPr/>
        </p:nvGrpSpPr>
        <p:grpSpPr>
          <a:xfrm flipH="1">
            <a:off x="-156125" y="4867100"/>
            <a:ext cx="12431721" cy="3036267"/>
            <a:chOff x="238125" y="1714050"/>
            <a:chExt cx="7143025" cy="2277200"/>
          </a:xfrm>
        </p:grpSpPr>
        <p:sp>
          <p:nvSpPr>
            <p:cNvPr id="129" name="Google Shape;129;p18"/>
            <p:cNvSpPr/>
            <p:nvPr/>
          </p:nvSpPr>
          <p:spPr>
            <a:xfrm>
              <a:off x="1846375" y="1714050"/>
              <a:ext cx="142325" cy="169850"/>
            </a:xfrm>
            <a:custGeom>
              <a:avLst/>
              <a:gdLst/>
              <a:ahLst/>
              <a:cxnLst/>
              <a:rect l="l" t="t" r="r" b="b"/>
              <a:pathLst>
                <a:path w="5693" h="6794" extrusionOk="0">
                  <a:moveTo>
                    <a:pt x="1" y="0"/>
                  </a:moveTo>
                  <a:lnTo>
                    <a:pt x="1" y="6794"/>
                  </a:lnTo>
                  <a:lnTo>
                    <a:pt x="5692" y="6794"/>
                  </a:lnTo>
                  <a:lnTo>
                    <a:pt x="5692" y="0"/>
                  </a:ln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0" name="Google Shape;130;p18"/>
            <p:cNvSpPr/>
            <p:nvPr/>
          </p:nvSpPr>
          <p:spPr>
            <a:xfrm>
              <a:off x="5201500" y="2277925"/>
              <a:ext cx="117725" cy="126675"/>
            </a:xfrm>
            <a:custGeom>
              <a:avLst/>
              <a:gdLst/>
              <a:ahLst/>
              <a:cxnLst/>
              <a:rect l="l" t="t" r="r" b="b"/>
              <a:pathLst>
                <a:path w="4709" h="5067" extrusionOk="0">
                  <a:moveTo>
                    <a:pt x="0" y="1"/>
                  </a:moveTo>
                  <a:lnTo>
                    <a:pt x="0" y="5066"/>
                  </a:lnTo>
                  <a:lnTo>
                    <a:pt x="4708" y="5066"/>
                  </a:lnTo>
                  <a:lnTo>
                    <a:pt x="4708" y="1"/>
                  </a:ln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1" name="Google Shape;131;p18"/>
            <p:cNvSpPr/>
            <p:nvPr/>
          </p:nvSpPr>
          <p:spPr>
            <a:xfrm>
              <a:off x="238125" y="1746075"/>
              <a:ext cx="7143025" cy="2245175"/>
            </a:xfrm>
            <a:custGeom>
              <a:avLst/>
              <a:gdLst/>
              <a:ahLst/>
              <a:cxnLst/>
              <a:rect l="l" t="t" r="r" b="b"/>
              <a:pathLst>
                <a:path w="285721" h="89807" extrusionOk="0">
                  <a:moveTo>
                    <a:pt x="263849" y="38169"/>
                  </a:moveTo>
                  <a:lnTo>
                    <a:pt x="263849" y="38706"/>
                  </a:lnTo>
                  <a:lnTo>
                    <a:pt x="263700" y="38706"/>
                  </a:lnTo>
                  <a:lnTo>
                    <a:pt x="263700" y="38169"/>
                  </a:lnTo>
                  <a:close/>
                  <a:moveTo>
                    <a:pt x="264147" y="38169"/>
                  </a:moveTo>
                  <a:lnTo>
                    <a:pt x="264147" y="38706"/>
                  </a:lnTo>
                  <a:lnTo>
                    <a:pt x="263998" y="38706"/>
                  </a:lnTo>
                  <a:lnTo>
                    <a:pt x="263998" y="38169"/>
                  </a:lnTo>
                  <a:close/>
                  <a:moveTo>
                    <a:pt x="239655" y="0"/>
                  </a:moveTo>
                  <a:lnTo>
                    <a:pt x="239655" y="3248"/>
                  </a:lnTo>
                  <a:lnTo>
                    <a:pt x="236883" y="3248"/>
                  </a:lnTo>
                  <a:lnTo>
                    <a:pt x="236883" y="3784"/>
                  </a:lnTo>
                  <a:lnTo>
                    <a:pt x="235960" y="3784"/>
                  </a:lnTo>
                  <a:lnTo>
                    <a:pt x="235960" y="10965"/>
                  </a:lnTo>
                  <a:lnTo>
                    <a:pt x="230894" y="10965"/>
                  </a:lnTo>
                  <a:lnTo>
                    <a:pt x="230894" y="26400"/>
                  </a:lnTo>
                  <a:lnTo>
                    <a:pt x="224875" y="26400"/>
                  </a:lnTo>
                  <a:lnTo>
                    <a:pt x="224875" y="14332"/>
                  </a:lnTo>
                  <a:lnTo>
                    <a:pt x="216205" y="14332"/>
                  </a:lnTo>
                  <a:lnTo>
                    <a:pt x="208368" y="19070"/>
                  </a:lnTo>
                  <a:lnTo>
                    <a:pt x="208368" y="52084"/>
                  </a:lnTo>
                  <a:lnTo>
                    <a:pt x="206997" y="52084"/>
                  </a:lnTo>
                  <a:lnTo>
                    <a:pt x="206997" y="44397"/>
                  </a:lnTo>
                  <a:lnTo>
                    <a:pt x="204197" y="44725"/>
                  </a:lnTo>
                  <a:lnTo>
                    <a:pt x="204197" y="26400"/>
                  </a:lnTo>
                  <a:lnTo>
                    <a:pt x="188911" y="26400"/>
                  </a:lnTo>
                  <a:lnTo>
                    <a:pt x="188911" y="57954"/>
                  </a:lnTo>
                  <a:lnTo>
                    <a:pt x="187630" y="57954"/>
                  </a:lnTo>
                  <a:lnTo>
                    <a:pt x="187630" y="51518"/>
                  </a:lnTo>
                  <a:lnTo>
                    <a:pt x="186259" y="51667"/>
                  </a:lnTo>
                  <a:lnTo>
                    <a:pt x="186259" y="51101"/>
                  </a:lnTo>
                  <a:lnTo>
                    <a:pt x="187391" y="51101"/>
                  </a:lnTo>
                  <a:lnTo>
                    <a:pt x="187391" y="50148"/>
                  </a:lnTo>
                  <a:lnTo>
                    <a:pt x="186259" y="50148"/>
                  </a:lnTo>
                  <a:lnTo>
                    <a:pt x="186259" y="48598"/>
                  </a:lnTo>
                  <a:lnTo>
                    <a:pt x="187391" y="48598"/>
                  </a:lnTo>
                  <a:lnTo>
                    <a:pt x="187391" y="47645"/>
                  </a:lnTo>
                  <a:lnTo>
                    <a:pt x="186259" y="47645"/>
                  </a:lnTo>
                  <a:lnTo>
                    <a:pt x="186259" y="44665"/>
                  </a:lnTo>
                  <a:lnTo>
                    <a:pt x="185931" y="44665"/>
                  </a:lnTo>
                  <a:lnTo>
                    <a:pt x="185931" y="33700"/>
                  </a:lnTo>
                  <a:lnTo>
                    <a:pt x="182475" y="33700"/>
                  </a:lnTo>
                  <a:lnTo>
                    <a:pt x="182475" y="28754"/>
                  </a:lnTo>
                  <a:lnTo>
                    <a:pt x="181283" y="28754"/>
                  </a:lnTo>
                  <a:lnTo>
                    <a:pt x="181283" y="23927"/>
                  </a:lnTo>
                  <a:lnTo>
                    <a:pt x="179436" y="23927"/>
                  </a:lnTo>
                  <a:lnTo>
                    <a:pt x="179436" y="20172"/>
                  </a:lnTo>
                  <a:lnTo>
                    <a:pt x="177886" y="17967"/>
                  </a:lnTo>
                  <a:lnTo>
                    <a:pt x="165282" y="17967"/>
                  </a:lnTo>
                  <a:lnTo>
                    <a:pt x="165282" y="31227"/>
                  </a:lnTo>
                  <a:lnTo>
                    <a:pt x="160604" y="31227"/>
                  </a:lnTo>
                  <a:lnTo>
                    <a:pt x="160604" y="38706"/>
                  </a:lnTo>
                  <a:lnTo>
                    <a:pt x="157863" y="38706"/>
                  </a:lnTo>
                  <a:lnTo>
                    <a:pt x="157863" y="25536"/>
                  </a:lnTo>
                  <a:lnTo>
                    <a:pt x="145557" y="25536"/>
                  </a:lnTo>
                  <a:lnTo>
                    <a:pt x="145557" y="49164"/>
                  </a:lnTo>
                  <a:lnTo>
                    <a:pt x="143829" y="49164"/>
                  </a:lnTo>
                  <a:lnTo>
                    <a:pt x="143829" y="43294"/>
                  </a:lnTo>
                  <a:lnTo>
                    <a:pt x="140223" y="43294"/>
                  </a:lnTo>
                  <a:lnTo>
                    <a:pt x="140223" y="32866"/>
                  </a:lnTo>
                  <a:lnTo>
                    <a:pt x="130629" y="32866"/>
                  </a:lnTo>
                  <a:lnTo>
                    <a:pt x="129437" y="34594"/>
                  </a:lnTo>
                  <a:lnTo>
                    <a:pt x="129437" y="37544"/>
                  </a:lnTo>
                  <a:lnTo>
                    <a:pt x="128036" y="37544"/>
                  </a:lnTo>
                  <a:lnTo>
                    <a:pt x="128036" y="41328"/>
                  </a:lnTo>
                  <a:lnTo>
                    <a:pt x="127113" y="41328"/>
                  </a:lnTo>
                  <a:lnTo>
                    <a:pt x="127113" y="45231"/>
                  </a:lnTo>
                  <a:lnTo>
                    <a:pt x="124967" y="45231"/>
                  </a:lnTo>
                  <a:lnTo>
                    <a:pt x="124967" y="40553"/>
                  </a:lnTo>
                  <a:lnTo>
                    <a:pt x="123060" y="39332"/>
                  </a:lnTo>
                  <a:lnTo>
                    <a:pt x="123060" y="18474"/>
                  </a:lnTo>
                  <a:lnTo>
                    <a:pt x="116624" y="18474"/>
                  </a:lnTo>
                  <a:lnTo>
                    <a:pt x="116624" y="17252"/>
                  </a:lnTo>
                  <a:lnTo>
                    <a:pt x="113168" y="17252"/>
                  </a:lnTo>
                  <a:lnTo>
                    <a:pt x="113168" y="18474"/>
                  </a:lnTo>
                  <a:lnTo>
                    <a:pt x="110516" y="18474"/>
                  </a:lnTo>
                  <a:lnTo>
                    <a:pt x="110516" y="32568"/>
                  </a:lnTo>
                  <a:lnTo>
                    <a:pt x="108013" y="32568"/>
                  </a:lnTo>
                  <a:lnTo>
                    <a:pt x="108013" y="31167"/>
                  </a:lnTo>
                  <a:lnTo>
                    <a:pt x="107834" y="31167"/>
                  </a:lnTo>
                  <a:lnTo>
                    <a:pt x="107834" y="43652"/>
                  </a:lnTo>
                  <a:lnTo>
                    <a:pt x="106910" y="43652"/>
                  </a:lnTo>
                  <a:lnTo>
                    <a:pt x="106910" y="35249"/>
                  </a:lnTo>
                  <a:lnTo>
                    <a:pt x="101845" y="35249"/>
                  </a:lnTo>
                  <a:lnTo>
                    <a:pt x="101845" y="43652"/>
                  </a:lnTo>
                  <a:lnTo>
                    <a:pt x="100981" y="43652"/>
                  </a:lnTo>
                  <a:lnTo>
                    <a:pt x="100981" y="47555"/>
                  </a:lnTo>
                  <a:lnTo>
                    <a:pt x="100713" y="47555"/>
                  </a:lnTo>
                  <a:lnTo>
                    <a:pt x="100713" y="45023"/>
                  </a:lnTo>
                  <a:lnTo>
                    <a:pt x="98985" y="45023"/>
                  </a:lnTo>
                  <a:lnTo>
                    <a:pt x="98985" y="26310"/>
                  </a:lnTo>
                  <a:lnTo>
                    <a:pt x="96184" y="26310"/>
                  </a:lnTo>
                  <a:lnTo>
                    <a:pt x="96184" y="25238"/>
                  </a:lnTo>
                  <a:lnTo>
                    <a:pt x="92310" y="25238"/>
                  </a:lnTo>
                  <a:lnTo>
                    <a:pt x="92310" y="26310"/>
                  </a:lnTo>
                  <a:lnTo>
                    <a:pt x="90224" y="26310"/>
                  </a:lnTo>
                  <a:lnTo>
                    <a:pt x="90224" y="12664"/>
                  </a:lnTo>
                  <a:lnTo>
                    <a:pt x="78306" y="12664"/>
                  </a:lnTo>
                  <a:lnTo>
                    <a:pt x="78306" y="15405"/>
                  </a:lnTo>
                  <a:lnTo>
                    <a:pt x="75505" y="15405"/>
                  </a:lnTo>
                  <a:lnTo>
                    <a:pt x="75505" y="15882"/>
                  </a:lnTo>
                  <a:lnTo>
                    <a:pt x="74581" y="15882"/>
                  </a:lnTo>
                  <a:lnTo>
                    <a:pt x="74581" y="22020"/>
                  </a:lnTo>
                  <a:lnTo>
                    <a:pt x="71184" y="22020"/>
                  </a:lnTo>
                  <a:lnTo>
                    <a:pt x="71184" y="5572"/>
                  </a:lnTo>
                  <a:lnTo>
                    <a:pt x="52710" y="5572"/>
                  </a:lnTo>
                  <a:lnTo>
                    <a:pt x="52710" y="47823"/>
                  </a:lnTo>
                  <a:lnTo>
                    <a:pt x="51191" y="47823"/>
                  </a:lnTo>
                  <a:lnTo>
                    <a:pt x="51191" y="39212"/>
                  </a:lnTo>
                  <a:lnTo>
                    <a:pt x="44039" y="40076"/>
                  </a:lnTo>
                  <a:lnTo>
                    <a:pt x="44039" y="6645"/>
                  </a:lnTo>
                  <a:lnTo>
                    <a:pt x="38289" y="6645"/>
                  </a:lnTo>
                  <a:lnTo>
                    <a:pt x="37156" y="9148"/>
                  </a:lnTo>
                  <a:lnTo>
                    <a:pt x="37156" y="13438"/>
                  </a:lnTo>
                  <a:lnTo>
                    <a:pt x="35845" y="13438"/>
                  </a:lnTo>
                  <a:lnTo>
                    <a:pt x="35845" y="18921"/>
                  </a:lnTo>
                  <a:lnTo>
                    <a:pt x="35786" y="18921"/>
                  </a:lnTo>
                  <a:lnTo>
                    <a:pt x="35786" y="35667"/>
                  </a:lnTo>
                  <a:lnTo>
                    <a:pt x="34654" y="35667"/>
                  </a:lnTo>
                  <a:lnTo>
                    <a:pt x="34654" y="23480"/>
                  </a:lnTo>
                  <a:lnTo>
                    <a:pt x="24999" y="23480"/>
                  </a:lnTo>
                  <a:lnTo>
                    <a:pt x="23808" y="25506"/>
                  </a:lnTo>
                  <a:lnTo>
                    <a:pt x="23808" y="28962"/>
                  </a:lnTo>
                  <a:lnTo>
                    <a:pt x="22407" y="28962"/>
                  </a:lnTo>
                  <a:lnTo>
                    <a:pt x="22407" y="33402"/>
                  </a:lnTo>
                  <a:lnTo>
                    <a:pt x="21483" y="33402"/>
                  </a:lnTo>
                  <a:lnTo>
                    <a:pt x="21483" y="37961"/>
                  </a:lnTo>
                  <a:lnTo>
                    <a:pt x="19338" y="37961"/>
                  </a:lnTo>
                  <a:lnTo>
                    <a:pt x="19338" y="32478"/>
                  </a:lnTo>
                  <a:lnTo>
                    <a:pt x="17461" y="31048"/>
                  </a:lnTo>
                  <a:lnTo>
                    <a:pt x="17461" y="6615"/>
                  </a:lnTo>
                  <a:lnTo>
                    <a:pt x="10995" y="6615"/>
                  </a:lnTo>
                  <a:lnTo>
                    <a:pt x="10995" y="5215"/>
                  </a:lnTo>
                  <a:lnTo>
                    <a:pt x="7568" y="5215"/>
                  </a:lnTo>
                  <a:lnTo>
                    <a:pt x="7568" y="6615"/>
                  </a:lnTo>
                  <a:lnTo>
                    <a:pt x="4887" y="6615"/>
                  </a:lnTo>
                  <a:lnTo>
                    <a:pt x="4887" y="23122"/>
                  </a:lnTo>
                  <a:lnTo>
                    <a:pt x="2384" y="23122"/>
                  </a:lnTo>
                  <a:lnTo>
                    <a:pt x="2384" y="21483"/>
                  </a:lnTo>
                  <a:lnTo>
                    <a:pt x="2205" y="21483"/>
                  </a:lnTo>
                  <a:lnTo>
                    <a:pt x="2205" y="36114"/>
                  </a:lnTo>
                  <a:lnTo>
                    <a:pt x="1281" y="36114"/>
                  </a:lnTo>
                  <a:lnTo>
                    <a:pt x="1281" y="26281"/>
                  </a:lnTo>
                  <a:lnTo>
                    <a:pt x="0" y="26281"/>
                  </a:lnTo>
                  <a:lnTo>
                    <a:pt x="0" y="87840"/>
                  </a:lnTo>
                  <a:lnTo>
                    <a:pt x="143829" y="87840"/>
                  </a:lnTo>
                  <a:lnTo>
                    <a:pt x="143829" y="87810"/>
                  </a:lnTo>
                  <a:lnTo>
                    <a:pt x="145587" y="87810"/>
                  </a:lnTo>
                  <a:lnTo>
                    <a:pt x="145587" y="89807"/>
                  </a:lnTo>
                  <a:lnTo>
                    <a:pt x="157863" y="89807"/>
                  </a:lnTo>
                  <a:lnTo>
                    <a:pt x="157863" y="87780"/>
                  </a:lnTo>
                  <a:lnTo>
                    <a:pt x="160604" y="87780"/>
                  </a:lnTo>
                  <a:lnTo>
                    <a:pt x="160604" y="87840"/>
                  </a:lnTo>
                  <a:lnTo>
                    <a:pt x="264892" y="87840"/>
                  </a:lnTo>
                  <a:lnTo>
                    <a:pt x="264892" y="87780"/>
                  </a:lnTo>
                  <a:lnTo>
                    <a:pt x="267634" y="87780"/>
                  </a:lnTo>
                  <a:lnTo>
                    <a:pt x="267634" y="87840"/>
                  </a:lnTo>
                  <a:lnTo>
                    <a:pt x="285720" y="87840"/>
                  </a:lnTo>
                  <a:lnTo>
                    <a:pt x="285720" y="19100"/>
                  </a:lnTo>
                  <a:lnTo>
                    <a:pt x="284916" y="17967"/>
                  </a:lnTo>
                  <a:lnTo>
                    <a:pt x="272312" y="17967"/>
                  </a:lnTo>
                  <a:lnTo>
                    <a:pt x="272312" y="31227"/>
                  </a:lnTo>
                  <a:lnTo>
                    <a:pt x="267634" y="31227"/>
                  </a:lnTo>
                  <a:lnTo>
                    <a:pt x="267634" y="38706"/>
                  </a:lnTo>
                  <a:lnTo>
                    <a:pt x="264475" y="38706"/>
                  </a:lnTo>
                  <a:lnTo>
                    <a:pt x="264475" y="33640"/>
                  </a:lnTo>
                  <a:lnTo>
                    <a:pt x="263343" y="33640"/>
                  </a:lnTo>
                  <a:lnTo>
                    <a:pt x="263343" y="38706"/>
                  </a:lnTo>
                  <a:lnTo>
                    <a:pt x="262062" y="38706"/>
                  </a:lnTo>
                  <a:lnTo>
                    <a:pt x="262062" y="37842"/>
                  </a:lnTo>
                  <a:lnTo>
                    <a:pt x="260363" y="37842"/>
                  </a:lnTo>
                  <a:lnTo>
                    <a:pt x="260363" y="15971"/>
                  </a:lnTo>
                  <a:lnTo>
                    <a:pt x="257533" y="15971"/>
                  </a:lnTo>
                  <a:lnTo>
                    <a:pt x="257533" y="14749"/>
                  </a:lnTo>
                  <a:lnTo>
                    <a:pt x="253689" y="14749"/>
                  </a:lnTo>
                  <a:lnTo>
                    <a:pt x="253689" y="15971"/>
                  </a:lnTo>
                  <a:lnTo>
                    <a:pt x="251573" y="15971"/>
                  </a:lnTo>
                  <a:lnTo>
                    <a:pt x="251573" y="0"/>
                  </a:ln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132" name="Google Shape;132;p18"/>
          <p:cNvSpPr/>
          <p:nvPr/>
        </p:nvSpPr>
        <p:spPr>
          <a:xfrm>
            <a:off x="-218033" y="6808433"/>
            <a:ext cx="12566400" cy="267600"/>
          </a:xfrm>
          <a:prstGeom prst="rect">
            <a:avLst/>
          </a:prstGeom>
          <a:solidFill>
            <a:srgbClr val="CCCCCC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386379410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six columns">
  <p:cSld name="Title and six columns"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9"/>
          <p:cNvSpPr txBox="1">
            <a:spLocks noGrp="1"/>
          </p:cNvSpPr>
          <p:nvPr>
            <p:ph type="title"/>
          </p:nvPr>
        </p:nvSpPr>
        <p:spPr>
          <a:xfrm>
            <a:off x="840000" y="593367"/>
            <a:ext cx="27400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135" name="Google Shape;135;p19"/>
          <p:cNvSpPr txBox="1">
            <a:spLocks noGrp="1"/>
          </p:cNvSpPr>
          <p:nvPr>
            <p:ph type="subTitle" idx="1"/>
          </p:nvPr>
        </p:nvSpPr>
        <p:spPr>
          <a:xfrm>
            <a:off x="4552067" y="2334317"/>
            <a:ext cx="3088000" cy="476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Font typeface="Barlow"/>
              <a:buNone/>
              <a:defRPr sz="3333" b="1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Font typeface="Barlow"/>
              <a:buNone/>
              <a:defRPr sz="3333" b="1">
                <a:solidFill>
                  <a:schemeClr val="dk2"/>
                </a:solidFill>
                <a:latin typeface="Barlow"/>
                <a:ea typeface="Barlow"/>
                <a:cs typeface="Barlow"/>
                <a:sym typeface="Barlow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Font typeface="Barlow"/>
              <a:buNone/>
              <a:defRPr sz="3333" b="1">
                <a:solidFill>
                  <a:schemeClr val="dk2"/>
                </a:solidFill>
                <a:latin typeface="Barlow"/>
                <a:ea typeface="Barlow"/>
                <a:cs typeface="Barlow"/>
                <a:sym typeface="Barlow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Font typeface="Barlow"/>
              <a:buNone/>
              <a:defRPr sz="3333" b="1">
                <a:solidFill>
                  <a:schemeClr val="dk2"/>
                </a:solidFill>
                <a:latin typeface="Barlow"/>
                <a:ea typeface="Barlow"/>
                <a:cs typeface="Barlow"/>
                <a:sym typeface="Barlow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Font typeface="Barlow"/>
              <a:buNone/>
              <a:defRPr sz="3333" b="1">
                <a:solidFill>
                  <a:schemeClr val="dk2"/>
                </a:solidFill>
                <a:latin typeface="Barlow"/>
                <a:ea typeface="Barlow"/>
                <a:cs typeface="Barlow"/>
                <a:sym typeface="Barlow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Font typeface="Barlow"/>
              <a:buNone/>
              <a:defRPr sz="3333" b="1">
                <a:solidFill>
                  <a:schemeClr val="dk2"/>
                </a:solidFill>
                <a:latin typeface="Barlow"/>
                <a:ea typeface="Barlow"/>
                <a:cs typeface="Barlow"/>
                <a:sym typeface="Barlow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Font typeface="Barlow"/>
              <a:buNone/>
              <a:defRPr sz="3333" b="1">
                <a:solidFill>
                  <a:schemeClr val="dk2"/>
                </a:solidFill>
                <a:latin typeface="Barlow"/>
                <a:ea typeface="Barlow"/>
                <a:cs typeface="Barlow"/>
                <a:sym typeface="Barlow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Font typeface="Barlow"/>
              <a:buNone/>
              <a:defRPr sz="3333" b="1">
                <a:solidFill>
                  <a:schemeClr val="dk2"/>
                </a:solidFill>
                <a:latin typeface="Barlow"/>
                <a:ea typeface="Barlow"/>
                <a:cs typeface="Barlow"/>
                <a:sym typeface="Barlow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Font typeface="Barlow"/>
              <a:buNone/>
              <a:defRPr sz="3333" b="1">
                <a:solidFill>
                  <a:schemeClr val="dk2"/>
                </a:solidFill>
                <a:latin typeface="Barlow"/>
                <a:ea typeface="Barlow"/>
                <a:cs typeface="Barlow"/>
                <a:sym typeface="Barlow"/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136" name="Google Shape;136;p19"/>
          <p:cNvSpPr txBox="1">
            <a:spLocks noGrp="1"/>
          </p:cNvSpPr>
          <p:nvPr>
            <p:ph type="subTitle" idx="2"/>
          </p:nvPr>
        </p:nvSpPr>
        <p:spPr>
          <a:xfrm>
            <a:off x="4726067" y="2787667"/>
            <a:ext cx="27400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137" name="Google Shape;137;p19"/>
          <p:cNvSpPr txBox="1">
            <a:spLocks noGrp="1"/>
          </p:cNvSpPr>
          <p:nvPr>
            <p:ph type="subTitle" idx="3"/>
          </p:nvPr>
        </p:nvSpPr>
        <p:spPr>
          <a:xfrm>
            <a:off x="940967" y="2334317"/>
            <a:ext cx="3088000" cy="476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Font typeface="Barlow"/>
              <a:buNone/>
              <a:defRPr sz="3333" b="1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Font typeface="Barlow"/>
              <a:buNone/>
              <a:defRPr sz="3333" b="1">
                <a:solidFill>
                  <a:schemeClr val="dk2"/>
                </a:solidFill>
                <a:latin typeface="Barlow"/>
                <a:ea typeface="Barlow"/>
                <a:cs typeface="Barlow"/>
                <a:sym typeface="Barlow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Font typeface="Barlow"/>
              <a:buNone/>
              <a:defRPr sz="3333" b="1">
                <a:solidFill>
                  <a:schemeClr val="dk2"/>
                </a:solidFill>
                <a:latin typeface="Barlow"/>
                <a:ea typeface="Barlow"/>
                <a:cs typeface="Barlow"/>
                <a:sym typeface="Barlow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Font typeface="Barlow"/>
              <a:buNone/>
              <a:defRPr sz="3333" b="1">
                <a:solidFill>
                  <a:schemeClr val="dk2"/>
                </a:solidFill>
                <a:latin typeface="Barlow"/>
                <a:ea typeface="Barlow"/>
                <a:cs typeface="Barlow"/>
                <a:sym typeface="Barlow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Font typeface="Barlow"/>
              <a:buNone/>
              <a:defRPr sz="3333" b="1">
                <a:solidFill>
                  <a:schemeClr val="dk2"/>
                </a:solidFill>
                <a:latin typeface="Barlow"/>
                <a:ea typeface="Barlow"/>
                <a:cs typeface="Barlow"/>
                <a:sym typeface="Barlow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Font typeface="Barlow"/>
              <a:buNone/>
              <a:defRPr sz="3333" b="1">
                <a:solidFill>
                  <a:schemeClr val="dk2"/>
                </a:solidFill>
                <a:latin typeface="Barlow"/>
                <a:ea typeface="Barlow"/>
                <a:cs typeface="Barlow"/>
                <a:sym typeface="Barlow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Font typeface="Barlow"/>
              <a:buNone/>
              <a:defRPr sz="3333" b="1">
                <a:solidFill>
                  <a:schemeClr val="dk2"/>
                </a:solidFill>
                <a:latin typeface="Barlow"/>
                <a:ea typeface="Barlow"/>
                <a:cs typeface="Barlow"/>
                <a:sym typeface="Barlow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Font typeface="Barlow"/>
              <a:buNone/>
              <a:defRPr sz="3333" b="1">
                <a:solidFill>
                  <a:schemeClr val="dk2"/>
                </a:solidFill>
                <a:latin typeface="Barlow"/>
                <a:ea typeface="Barlow"/>
                <a:cs typeface="Barlow"/>
                <a:sym typeface="Barlow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Font typeface="Barlow"/>
              <a:buNone/>
              <a:defRPr sz="3333" b="1">
                <a:solidFill>
                  <a:schemeClr val="dk2"/>
                </a:solidFill>
                <a:latin typeface="Barlow"/>
                <a:ea typeface="Barlow"/>
                <a:cs typeface="Barlow"/>
                <a:sym typeface="Barlow"/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138" name="Google Shape;138;p19"/>
          <p:cNvSpPr txBox="1">
            <a:spLocks noGrp="1"/>
          </p:cNvSpPr>
          <p:nvPr>
            <p:ph type="subTitle" idx="4"/>
          </p:nvPr>
        </p:nvSpPr>
        <p:spPr>
          <a:xfrm>
            <a:off x="1115033" y="2787667"/>
            <a:ext cx="27400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139" name="Google Shape;139;p19"/>
          <p:cNvSpPr txBox="1">
            <a:spLocks noGrp="1"/>
          </p:cNvSpPr>
          <p:nvPr>
            <p:ph type="subTitle" idx="5"/>
          </p:nvPr>
        </p:nvSpPr>
        <p:spPr>
          <a:xfrm>
            <a:off x="8163100" y="2334317"/>
            <a:ext cx="3088000" cy="476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Font typeface="Barlow"/>
              <a:buNone/>
              <a:defRPr sz="3333" b="1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Font typeface="Barlow"/>
              <a:buNone/>
              <a:defRPr sz="3333" b="1">
                <a:solidFill>
                  <a:schemeClr val="dk2"/>
                </a:solidFill>
                <a:latin typeface="Barlow"/>
                <a:ea typeface="Barlow"/>
                <a:cs typeface="Barlow"/>
                <a:sym typeface="Barlow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Font typeface="Barlow"/>
              <a:buNone/>
              <a:defRPr sz="3333" b="1">
                <a:solidFill>
                  <a:schemeClr val="dk2"/>
                </a:solidFill>
                <a:latin typeface="Barlow"/>
                <a:ea typeface="Barlow"/>
                <a:cs typeface="Barlow"/>
                <a:sym typeface="Barlow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Font typeface="Barlow"/>
              <a:buNone/>
              <a:defRPr sz="3333" b="1">
                <a:solidFill>
                  <a:schemeClr val="dk2"/>
                </a:solidFill>
                <a:latin typeface="Barlow"/>
                <a:ea typeface="Barlow"/>
                <a:cs typeface="Barlow"/>
                <a:sym typeface="Barlow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Font typeface="Barlow"/>
              <a:buNone/>
              <a:defRPr sz="3333" b="1">
                <a:solidFill>
                  <a:schemeClr val="dk2"/>
                </a:solidFill>
                <a:latin typeface="Barlow"/>
                <a:ea typeface="Barlow"/>
                <a:cs typeface="Barlow"/>
                <a:sym typeface="Barlow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Font typeface="Barlow"/>
              <a:buNone/>
              <a:defRPr sz="3333" b="1">
                <a:solidFill>
                  <a:schemeClr val="dk2"/>
                </a:solidFill>
                <a:latin typeface="Barlow"/>
                <a:ea typeface="Barlow"/>
                <a:cs typeface="Barlow"/>
                <a:sym typeface="Barlow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Font typeface="Barlow"/>
              <a:buNone/>
              <a:defRPr sz="3333" b="1">
                <a:solidFill>
                  <a:schemeClr val="dk2"/>
                </a:solidFill>
                <a:latin typeface="Barlow"/>
                <a:ea typeface="Barlow"/>
                <a:cs typeface="Barlow"/>
                <a:sym typeface="Barlow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Font typeface="Barlow"/>
              <a:buNone/>
              <a:defRPr sz="3333" b="1">
                <a:solidFill>
                  <a:schemeClr val="dk2"/>
                </a:solidFill>
                <a:latin typeface="Barlow"/>
                <a:ea typeface="Barlow"/>
                <a:cs typeface="Barlow"/>
                <a:sym typeface="Barlow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Font typeface="Barlow"/>
              <a:buNone/>
              <a:defRPr sz="3333" b="1">
                <a:solidFill>
                  <a:schemeClr val="dk2"/>
                </a:solidFill>
                <a:latin typeface="Barlow"/>
                <a:ea typeface="Barlow"/>
                <a:cs typeface="Barlow"/>
                <a:sym typeface="Barlow"/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140" name="Google Shape;140;p19"/>
          <p:cNvSpPr txBox="1">
            <a:spLocks noGrp="1"/>
          </p:cNvSpPr>
          <p:nvPr>
            <p:ph type="subTitle" idx="6"/>
          </p:nvPr>
        </p:nvSpPr>
        <p:spPr>
          <a:xfrm>
            <a:off x="8337100" y="2787667"/>
            <a:ext cx="27400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141" name="Google Shape;141;p19"/>
          <p:cNvSpPr txBox="1">
            <a:spLocks noGrp="1"/>
          </p:cNvSpPr>
          <p:nvPr>
            <p:ph type="subTitle" idx="7"/>
          </p:nvPr>
        </p:nvSpPr>
        <p:spPr>
          <a:xfrm>
            <a:off x="4552067" y="4642951"/>
            <a:ext cx="3088000" cy="476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Font typeface="Barlow"/>
              <a:buNone/>
              <a:defRPr sz="3333" b="1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Font typeface="Barlow"/>
              <a:buNone/>
              <a:defRPr sz="3333" b="1">
                <a:solidFill>
                  <a:schemeClr val="dk2"/>
                </a:solidFill>
                <a:latin typeface="Barlow"/>
                <a:ea typeface="Barlow"/>
                <a:cs typeface="Barlow"/>
                <a:sym typeface="Barlow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Font typeface="Barlow"/>
              <a:buNone/>
              <a:defRPr sz="3333" b="1">
                <a:solidFill>
                  <a:schemeClr val="dk2"/>
                </a:solidFill>
                <a:latin typeface="Barlow"/>
                <a:ea typeface="Barlow"/>
                <a:cs typeface="Barlow"/>
                <a:sym typeface="Barlow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Font typeface="Barlow"/>
              <a:buNone/>
              <a:defRPr sz="3333" b="1">
                <a:solidFill>
                  <a:schemeClr val="dk2"/>
                </a:solidFill>
                <a:latin typeface="Barlow"/>
                <a:ea typeface="Barlow"/>
                <a:cs typeface="Barlow"/>
                <a:sym typeface="Barlow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Font typeface="Barlow"/>
              <a:buNone/>
              <a:defRPr sz="3333" b="1">
                <a:solidFill>
                  <a:schemeClr val="dk2"/>
                </a:solidFill>
                <a:latin typeface="Barlow"/>
                <a:ea typeface="Barlow"/>
                <a:cs typeface="Barlow"/>
                <a:sym typeface="Barlow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Font typeface="Barlow"/>
              <a:buNone/>
              <a:defRPr sz="3333" b="1">
                <a:solidFill>
                  <a:schemeClr val="dk2"/>
                </a:solidFill>
                <a:latin typeface="Barlow"/>
                <a:ea typeface="Barlow"/>
                <a:cs typeface="Barlow"/>
                <a:sym typeface="Barlow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Font typeface="Barlow"/>
              <a:buNone/>
              <a:defRPr sz="3333" b="1">
                <a:solidFill>
                  <a:schemeClr val="dk2"/>
                </a:solidFill>
                <a:latin typeface="Barlow"/>
                <a:ea typeface="Barlow"/>
                <a:cs typeface="Barlow"/>
                <a:sym typeface="Barlow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Font typeface="Barlow"/>
              <a:buNone/>
              <a:defRPr sz="3333" b="1">
                <a:solidFill>
                  <a:schemeClr val="dk2"/>
                </a:solidFill>
                <a:latin typeface="Barlow"/>
                <a:ea typeface="Barlow"/>
                <a:cs typeface="Barlow"/>
                <a:sym typeface="Barlow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Font typeface="Barlow"/>
              <a:buNone/>
              <a:defRPr sz="3333" b="1">
                <a:solidFill>
                  <a:schemeClr val="dk2"/>
                </a:solidFill>
                <a:latin typeface="Barlow"/>
                <a:ea typeface="Barlow"/>
                <a:cs typeface="Barlow"/>
                <a:sym typeface="Barlow"/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142" name="Google Shape;142;p19"/>
          <p:cNvSpPr txBox="1">
            <a:spLocks noGrp="1"/>
          </p:cNvSpPr>
          <p:nvPr>
            <p:ph type="subTitle" idx="8"/>
          </p:nvPr>
        </p:nvSpPr>
        <p:spPr>
          <a:xfrm>
            <a:off x="4726067" y="5096300"/>
            <a:ext cx="27400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143" name="Google Shape;143;p19"/>
          <p:cNvSpPr txBox="1">
            <a:spLocks noGrp="1"/>
          </p:cNvSpPr>
          <p:nvPr>
            <p:ph type="subTitle" idx="9"/>
          </p:nvPr>
        </p:nvSpPr>
        <p:spPr>
          <a:xfrm>
            <a:off x="940967" y="4642951"/>
            <a:ext cx="3088000" cy="476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Font typeface="Barlow"/>
              <a:buNone/>
              <a:defRPr sz="3333" b="1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Font typeface="Barlow"/>
              <a:buNone/>
              <a:defRPr sz="3333" b="1">
                <a:solidFill>
                  <a:schemeClr val="dk2"/>
                </a:solidFill>
                <a:latin typeface="Barlow"/>
                <a:ea typeface="Barlow"/>
                <a:cs typeface="Barlow"/>
                <a:sym typeface="Barlow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Font typeface="Barlow"/>
              <a:buNone/>
              <a:defRPr sz="3333" b="1">
                <a:solidFill>
                  <a:schemeClr val="dk2"/>
                </a:solidFill>
                <a:latin typeface="Barlow"/>
                <a:ea typeface="Barlow"/>
                <a:cs typeface="Barlow"/>
                <a:sym typeface="Barlow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Font typeface="Barlow"/>
              <a:buNone/>
              <a:defRPr sz="3333" b="1">
                <a:solidFill>
                  <a:schemeClr val="dk2"/>
                </a:solidFill>
                <a:latin typeface="Barlow"/>
                <a:ea typeface="Barlow"/>
                <a:cs typeface="Barlow"/>
                <a:sym typeface="Barlow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Font typeface="Barlow"/>
              <a:buNone/>
              <a:defRPr sz="3333" b="1">
                <a:solidFill>
                  <a:schemeClr val="dk2"/>
                </a:solidFill>
                <a:latin typeface="Barlow"/>
                <a:ea typeface="Barlow"/>
                <a:cs typeface="Barlow"/>
                <a:sym typeface="Barlow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Font typeface="Barlow"/>
              <a:buNone/>
              <a:defRPr sz="3333" b="1">
                <a:solidFill>
                  <a:schemeClr val="dk2"/>
                </a:solidFill>
                <a:latin typeface="Barlow"/>
                <a:ea typeface="Barlow"/>
                <a:cs typeface="Barlow"/>
                <a:sym typeface="Barlow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Font typeface="Barlow"/>
              <a:buNone/>
              <a:defRPr sz="3333" b="1">
                <a:solidFill>
                  <a:schemeClr val="dk2"/>
                </a:solidFill>
                <a:latin typeface="Barlow"/>
                <a:ea typeface="Barlow"/>
                <a:cs typeface="Barlow"/>
                <a:sym typeface="Barlow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Font typeface="Barlow"/>
              <a:buNone/>
              <a:defRPr sz="3333" b="1">
                <a:solidFill>
                  <a:schemeClr val="dk2"/>
                </a:solidFill>
                <a:latin typeface="Barlow"/>
                <a:ea typeface="Barlow"/>
                <a:cs typeface="Barlow"/>
                <a:sym typeface="Barlow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Font typeface="Barlow"/>
              <a:buNone/>
              <a:defRPr sz="3333" b="1">
                <a:solidFill>
                  <a:schemeClr val="dk2"/>
                </a:solidFill>
                <a:latin typeface="Barlow"/>
                <a:ea typeface="Barlow"/>
                <a:cs typeface="Barlow"/>
                <a:sym typeface="Barlow"/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144" name="Google Shape;144;p19"/>
          <p:cNvSpPr txBox="1">
            <a:spLocks noGrp="1"/>
          </p:cNvSpPr>
          <p:nvPr>
            <p:ph type="subTitle" idx="13"/>
          </p:nvPr>
        </p:nvSpPr>
        <p:spPr>
          <a:xfrm>
            <a:off x="1115033" y="5096300"/>
            <a:ext cx="27400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145" name="Google Shape;145;p19"/>
          <p:cNvSpPr txBox="1">
            <a:spLocks noGrp="1"/>
          </p:cNvSpPr>
          <p:nvPr>
            <p:ph type="subTitle" idx="14"/>
          </p:nvPr>
        </p:nvSpPr>
        <p:spPr>
          <a:xfrm>
            <a:off x="8163100" y="4642951"/>
            <a:ext cx="3088000" cy="476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Font typeface="Barlow"/>
              <a:buNone/>
              <a:defRPr sz="3333" b="1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Font typeface="Barlow"/>
              <a:buNone/>
              <a:defRPr sz="3333" b="1">
                <a:solidFill>
                  <a:schemeClr val="dk2"/>
                </a:solidFill>
                <a:latin typeface="Barlow"/>
                <a:ea typeface="Barlow"/>
                <a:cs typeface="Barlow"/>
                <a:sym typeface="Barlow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Font typeface="Barlow"/>
              <a:buNone/>
              <a:defRPr sz="3333" b="1">
                <a:solidFill>
                  <a:schemeClr val="dk2"/>
                </a:solidFill>
                <a:latin typeface="Barlow"/>
                <a:ea typeface="Barlow"/>
                <a:cs typeface="Barlow"/>
                <a:sym typeface="Barlow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Font typeface="Barlow"/>
              <a:buNone/>
              <a:defRPr sz="3333" b="1">
                <a:solidFill>
                  <a:schemeClr val="dk2"/>
                </a:solidFill>
                <a:latin typeface="Barlow"/>
                <a:ea typeface="Barlow"/>
                <a:cs typeface="Barlow"/>
                <a:sym typeface="Barlow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Font typeface="Barlow"/>
              <a:buNone/>
              <a:defRPr sz="3333" b="1">
                <a:solidFill>
                  <a:schemeClr val="dk2"/>
                </a:solidFill>
                <a:latin typeface="Barlow"/>
                <a:ea typeface="Barlow"/>
                <a:cs typeface="Barlow"/>
                <a:sym typeface="Barlow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Font typeface="Barlow"/>
              <a:buNone/>
              <a:defRPr sz="3333" b="1">
                <a:solidFill>
                  <a:schemeClr val="dk2"/>
                </a:solidFill>
                <a:latin typeface="Barlow"/>
                <a:ea typeface="Barlow"/>
                <a:cs typeface="Barlow"/>
                <a:sym typeface="Barlow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Font typeface="Barlow"/>
              <a:buNone/>
              <a:defRPr sz="3333" b="1">
                <a:solidFill>
                  <a:schemeClr val="dk2"/>
                </a:solidFill>
                <a:latin typeface="Barlow"/>
                <a:ea typeface="Barlow"/>
                <a:cs typeface="Barlow"/>
                <a:sym typeface="Barlow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Font typeface="Barlow"/>
              <a:buNone/>
              <a:defRPr sz="3333" b="1">
                <a:solidFill>
                  <a:schemeClr val="dk2"/>
                </a:solidFill>
                <a:latin typeface="Barlow"/>
                <a:ea typeface="Barlow"/>
                <a:cs typeface="Barlow"/>
                <a:sym typeface="Barlow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Font typeface="Barlow"/>
              <a:buNone/>
              <a:defRPr sz="3333" b="1">
                <a:solidFill>
                  <a:schemeClr val="dk2"/>
                </a:solidFill>
                <a:latin typeface="Barlow"/>
                <a:ea typeface="Barlow"/>
                <a:cs typeface="Barlow"/>
                <a:sym typeface="Barlow"/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146" name="Google Shape;146;p19"/>
          <p:cNvSpPr txBox="1">
            <a:spLocks noGrp="1"/>
          </p:cNvSpPr>
          <p:nvPr>
            <p:ph type="subTitle" idx="15"/>
          </p:nvPr>
        </p:nvSpPr>
        <p:spPr>
          <a:xfrm>
            <a:off x="8337100" y="5096300"/>
            <a:ext cx="27400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147" name="Google Shape;147;p19"/>
          <p:cNvSpPr/>
          <p:nvPr/>
        </p:nvSpPr>
        <p:spPr>
          <a:xfrm>
            <a:off x="-222600" y="4500134"/>
            <a:ext cx="12550059" cy="2794213"/>
          </a:xfrm>
          <a:custGeom>
            <a:avLst/>
            <a:gdLst/>
            <a:ahLst/>
            <a:cxnLst/>
            <a:rect l="l" t="t" r="r" b="b"/>
            <a:pathLst>
              <a:path w="185606" h="50949" extrusionOk="0">
                <a:moveTo>
                  <a:pt x="32597" y="0"/>
                </a:moveTo>
                <a:lnTo>
                  <a:pt x="32597" y="882"/>
                </a:lnTo>
                <a:lnTo>
                  <a:pt x="31715" y="1213"/>
                </a:lnTo>
                <a:lnTo>
                  <a:pt x="30475" y="28932"/>
                </a:lnTo>
                <a:lnTo>
                  <a:pt x="30117" y="28657"/>
                </a:lnTo>
                <a:cubicBezTo>
                  <a:pt x="30117" y="28657"/>
                  <a:pt x="29649" y="26535"/>
                  <a:pt x="27582" y="26535"/>
                </a:cubicBezTo>
                <a:cubicBezTo>
                  <a:pt x="25516" y="26535"/>
                  <a:pt x="25295" y="26067"/>
                  <a:pt x="25295" y="26067"/>
                </a:cubicBezTo>
                <a:lnTo>
                  <a:pt x="23118" y="26011"/>
                </a:lnTo>
                <a:lnTo>
                  <a:pt x="23118" y="26755"/>
                </a:lnTo>
                <a:lnTo>
                  <a:pt x="22319" y="27224"/>
                </a:lnTo>
                <a:lnTo>
                  <a:pt x="21686" y="25681"/>
                </a:lnTo>
                <a:lnTo>
                  <a:pt x="18407" y="23504"/>
                </a:lnTo>
                <a:lnTo>
                  <a:pt x="14962" y="25571"/>
                </a:lnTo>
                <a:lnTo>
                  <a:pt x="14962" y="26370"/>
                </a:lnTo>
                <a:lnTo>
                  <a:pt x="14549" y="26370"/>
                </a:lnTo>
                <a:lnTo>
                  <a:pt x="14549" y="27114"/>
                </a:lnTo>
                <a:lnTo>
                  <a:pt x="14108" y="27224"/>
                </a:lnTo>
                <a:lnTo>
                  <a:pt x="14329" y="28546"/>
                </a:lnTo>
                <a:lnTo>
                  <a:pt x="13778" y="28436"/>
                </a:lnTo>
                <a:lnTo>
                  <a:pt x="13778" y="39017"/>
                </a:lnTo>
                <a:lnTo>
                  <a:pt x="12896" y="39072"/>
                </a:lnTo>
                <a:lnTo>
                  <a:pt x="12896" y="27389"/>
                </a:lnTo>
                <a:lnTo>
                  <a:pt x="11463" y="27114"/>
                </a:lnTo>
                <a:lnTo>
                  <a:pt x="11463" y="24000"/>
                </a:lnTo>
                <a:lnTo>
                  <a:pt x="2618" y="24358"/>
                </a:lnTo>
                <a:lnTo>
                  <a:pt x="2618" y="32955"/>
                </a:lnTo>
                <a:lnTo>
                  <a:pt x="1378" y="35159"/>
                </a:lnTo>
                <a:lnTo>
                  <a:pt x="965" y="36289"/>
                </a:lnTo>
                <a:lnTo>
                  <a:pt x="965" y="38714"/>
                </a:lnTo>
                <a:lnTo>
                  <a:pt x="276" y="38879"/>
                </a:lnTo>
                <a:lnTo>
                  <a:pt x="0" y="40037"/>
                </a:lnTo>
                <a:lnTo>
                  <a:pt x="386" y="50948"/>
                </a:lnTo>
                <a:lnTo>
                  <a:pt x="185606" y="48000"/>
                </a:lnTo>
                <a:lnTo>
                  <a:pt x="185137" y="31660"/>
                </a:lnTo>
                <a:lnTo>
                  <a:pt x="184283" y="31247"/>
                </a:lnTo>
                <a:lnTo>
                  <a:pt x="183539" y="31247"/>
                </a:lnTo>
                <a:lnTo>
                  <a:pt x="183319" y="30448"/>
                </a:lnTo>
                <a:lnTo>
                  <a:pt x="182850" y="30448"/>
                </a:lnTo>
                <a:lnTo>
                  <a:pt x="182850" y="25323"/>
                </a:lnTo>
                <a:lnTo>
                  <a:pt x="179874" y="25323"/>
                </a:lnTo>
                <a:lnTo>
                  <a:pt x="179874" y="24110"/>
                </a:lnTo>
                <a:lnTo>
                  <a:pt x="173041" y="23256"/>
                </a:lnTo>
                <a:lnTo>
                  <a:pt x="173041" y="23256"/>
                </a:lnTo>
                <a:lnTo>
                  <a:pt x="173316" y="25157"/>
                </a:lnTo>
                <a:lnTo>
                  <a:pt x="168136" y="25626"/>
                </a:lnTo>
                <a:lnTo>
                  <a:pt x="168136" y="32404"/>
                </a:lnTo>
                <a:lnTo>
                  <a:pt x="164141" y="32817"/>
                </a:lnTo>
                <a:lnTo>
                  <a:pt x="164141" y="29593"/>
                </a:lnTo>
                <a:lnTo>
                  <a:pt x="162873" y="29649"/>
                </a:lnTo>
                <a:lnTo>
                  <a:pt x="162295" y="28491"/>
                </a:lnTo>
                <a:lnTo>
                  <a:pt x="159291" y="28602"/>
                </a:lnTo>
                <a:lnTo>
                  <a:pt x="159291" y="29373"/>
                </a:lnTo>
                <a:lnTo>
                  <a:pt x="158740" y="29538"/>
                </a:lnTo>
                <a:lnTo>
                  <a:pt x="157583" y="29649"/>
                </a:lnTo>
                <a:lnTo>
                  <a:pt x="157583" y="31660"/>
                </a:lnTo>
                <a:lnTo>
                  <a:pt x="150915" y="31550"/>
                </a:lnTo>
                <a:lnTo>
                  <a:pt x="150915" y="34305"/>
                </a:lnTo>
                <a:lnTo>
                  <a:pt x="150061" y="34360"/>
                </a:lnTo>
                <a:lnTo>
                  <a:pt x="150061" y="35270"/>
                </a:lnTo>
                <a:lnTo>
                  <a:pt x="148104" y="34195"/>
                </a:lnTo>
                <a:lnTo>
                  <a:pt x="144137" y="34002"/>
                </a:lnTo>
                <a:lnTo>
                  <a:pt x="144137" y="24992"/>
                </a:lnTo>
                <a:lnTo>
                  <a:pt x="143448" y="23559"/>
                </a:lnTo>
                <a:lnTo>
                  <a:pt x="140995" y="23669"/>
                </a:lnTo>
                <a:lnTo>
                  <a:pt x="140472" y="25047"/>
                </a:lnTo>
                <a:lnTo>
                  <a:pt x="140472" y="26204"/>
                </a:lnTo>
                <a:lnTo>
                  <a:pt x="138763" y="24138"/>
                </a:lnTo>
                <a:lnTo>
                  <a:pt x="138763" y="22347"/>
                </a:lnTo>
                <a:lnTo>
                  <a:pt x="137827" y="21024"/>
                </a:lnTo>
                <a:lnTo>
                  <a:pt x="136972" y="22347"/>
                </a:lnTo>
                <a:lnTo>
                  <a:pt x="136972" y="23890"/>
                </a:lnTo>
                <a:lnTo>
                  <a:pt x="135650" y="24193"/>
                </a:lnTo>
                <a:lnTo>
                  <a:pt x="133170" y="27003"/>
                </a:lnTo>
                <a:lnTo>
                  <a:pt x="133170" y="31991"/>
                </a:lnTo>
                <a:lnTo>
                  <a:pt x="129781" y="32046"/>
                </a:lnTo>
                <a:lnTo>
                  <a:pt x="128927" y="33892"/>
                </a:lnTo>
                <a:lnTo>
                  <a:pt x="128017" y="32156"/>
                </a:lnTo>
                <a:lnTo>
                  <a:pt x="128017" y="30393"/>
                </a:lnTo>
                <a:lnTo>
                  <a:pt x="126419" y="30337"/>
                </a:lnTo>
                <a:lnTo>
                  <a:pt x="126419" y="29704"/>
                </a:lnTo>
                <a:lnTo>
                  <a:pt x="125537" y="29704"/>
                </a:lnTo>
                <a:lnTo>
                  <a:pt x="125537" y="25405"/>
                </a:lnTo>
                <a:lnTo>
                  <a:pt x="124959" y="24138"/>
                </a:lnTo>
                <a:lnTo>
                  <a:pt x="123664" y="21024"/>
                </a:lnTo>
                <a:lnTo>
                  <a:pt x="123664" y="19261"/>
                </a:lnTo>
                <a:lnTo>
                  <a:pt x="123030" y="19261"/>
                </a:lnTo>
                <a:lnTo>
                  <a:pt x="123030" y="20969"/>
                </a:lnTo>
                <a:lnTo>
                  <a:pt x="121404" y="24551"/>
                </a:lnTo>
                <a:lnTo>
                  <a:pt x="120881" y="26535"/>
                </a:lnTo>
                <a:lnTo>
                  <a:pt x="120881" y="32955"/>
                </a:lnTo>
                <a:lnTo>
                  <a:pt x="120412" y="32900"/>
                </a:lnTo>
                <a:lnTo>
                  <a:pt x="120412" y="21603"/>
                </a:lnTo>
                <a:lnTo>
                  <a:pt x="111402" y="21134"/>
                </a:lnTo>
                <a:lnTo>
                  <a:pt x="110024" y="21355"/>
                </a:lnTo>
                <a:lnTo>
                  <a:pt x="110024" y="25791"/>
                </a:lnTo>
                <a:lnTo>
                  <a:pt x="108178" y="26067"/>
                </a:lnTo>
                <a:lnTo>
                  <a:pt x="107682" y="29759"/>
                </a:lnTo>
                <a:lnTo>
                  <a:pt x="105946" y="29869"/>
                </a:lnTo>
                <a:lnTo>
                  <a:pt x="105946" y="26149"/>
                </a:lnTo>
                <a:lnTo>
                  <a:pt x="97349" y="26177"/>
                </a:lnTo>
                <a:lnTo>
                  <a:pt x="97349" y="35104"/>
                </a:lnTo>
                <a:lnTo>
                  <a:pt x="96826" y="35022"/>
                </a:lnTo>
                <a:lnTo>
                  <a:pt x="96826" y="22815"/>
                </a:lnTo>
                <a:lnTo>
                  <a:pt x="92638" y="22677"/>
                </a:lnTo>
                <a:lnTo>
                  <a:pt x="92638" y="34112"/>
                </a:lnTo>
                <a:lnTo>
                  <a:pt x="91784" y="33616"/>
                </a:lnTo>
                <a:lnTo>
                  <a:pt x="90681" y="33616"/>
                </a:lnTo>
                <a:lnTo>
                  <a:pt x="89717" y="34526"/>
                </a:lnTo>
                <a:lnTo>
                  <a:pt x="89717" y="21493"/>
                </a:lnTo>
                <a:lnTo>
                  <a:pt x="88009" y="20501"/>
                </a:lnTo>
                <a:lnTo>
                  <a:pt x="85060" y="20335"/>
                </a:lnTo>
                <a:lnTo>
                  <a:pt x="85060" y="23669"/>
                </a:lnTo>
                <a:lnTo>
                  <a:pt x="79274" y="23835"/>
                </a:lnTo>
                <a:lnTo>
                  <a:pt x="79274" y="27224"/>
                </a:lnTo>
                <a:lnTo>
                  <a:pt x="77207" y="26866"/>
                </a:lnTo>
                <a:lnTo>
                  <a:pt x="77207" y="15100"/>
                </a:lnTo>
                <a:lnTo>
                  <a:pt x="71917" y="15100"/>
                </a:lnTo>
                <a:lnTo>
                  <a:pt x="71917" y="12014"/>
                </a:lnTo>
                <a:lnTo>
                  <a:pt x="63871" y="12014"/>
                </a:lnTo>
                <a:lnTo>
                  <a:pt x="63127" y="31825"/>
                </a:lnTo>
                <a:lnTo>
                  <a:pt x="62108" y="31770"/>
                </a:lnTo>
                <a:lnTo>
                  <a:pt x="62108" y="37915"/>
                </a:lnTo>
                <a:lnTo>
                  <a:pt x="60206" y="37667"/>
                </a:lnTo>
                <a:lnTo>
                  <a:pt x="60206" y="23724"/>
                </a:lnTo>
                <a:lnTo>
                  <a:pt x="59793" y="20335"/>
                </a:lnTo>
                <a:lnTo>
                  <a:pt x="59793" y="19371"/>
                </a:lnTo>
                <a:lnTo>
                  <a:pt x="56983" y="19426"/>
                </a:lnTo>
                <a:lnTo>
                  <a:pt x="56652" y="21437"/>
                </a:lnTo>
                <a:lnTo>
                  <a:pt x="56294" y="24358"/>
                </a:lnTo>
                <a:lnTo>
                  <a:pt x="56294" y="32762"/>
                </a:lnTo>
                <a:lnTo>
                  <a:pt x="54117" y="32569"/>
                </a:lnTo>
                <a:lnTo>
                  <a:pt x="53593" y="32569"/>
                </a:lnTo>
                <a:lnTo>
                  <a:pt x="53593" y="30668"/>
                </a:lnTo>
                <a:lnTo>
                  <a:pt x="52794" y="30613"/>
                </a:lnTo>
                <a:lnTo>
                  <a:pt x="52794" y="30007"/>
                </a:lnTo>
                <a:lnTo>
                  <a:pt x="51472" y="28602"/>
                </a:lnTo>
                <a:lnTo>
                  <a:pt x="49350" y="28602"/>
                </a:lnTo>
                <a:lnTo>
                  <a:pt x="47504" y="28767"/>
                </a:lnTo>
                <a:lnTo>
                  <a:pt x="46540" y="30007"/>
                </a:lnTo>
                <a:lnTo>
                  <a:pt x="46540" y="30613"/>
                </a:lnTo>
                <a:lnTo>
                  <a:pt x="45851" y="30668"/>
                </a:lnTo>
                <a:lnTo>
                  <a:pt x="45851" y="32569"/>
                </a:lnTo>
                <a:lnTo>
                  <a:pt x="45382" y="32514"/>
                </a:lnTo>
                <a:lnTo>
                  <a:pt x="45382" y="38604"/>
                </a:lnTo>
                <a:lnTo>
                  <a:pt x="44831" y="38466"/>
                </a:lnTo>
                <a:lnTo>
                  <a:pt x="44831" y="35766"/>
                </a:lnTo>
                <a:lnTo>
                  <a:pt x="43949" y="35600"/>
                </a:lnTo>
                <a:cubicBezTo>
                  <a:pt x="43949" y="35600"/>
                  <a:pt x="44197" y="34167"/>
                  <a:pt x="43949" y="34167"/>
                </a:cubicBezTo>
                <a:cubicBezTo>
                  <a:pt x="43729" y="34167"/>
                  <a:pt x="42820" y="34223"/>
                  <a:pt x="42820" y="34223"/>
                </a:cubicBezTo>
                <a:lnTo>
                  <a:pt x="42820" y="35490"/>
                </a:lnTo>
                <a:lnTo>
                  <a:pt x="42406" y="35435"/>
                </a:lnTo>
                <a:lnTo>
                  <a:pt x="42406" y="25102"/>
                </a:lnTo>
                <a:lnTo>
                  <a:pt x="39320" y="25047"/>
                </a:lnTo>
                <a:lnTo>
                  <a:pt x="38494" y="1488"/>
                </a:lnTo>
                <a:lnTo>
                  <a:pt x="37695" y="1213"/>
                </a:lnTo>
                <a:lnTo>
                  <a:pt x="37695" y="0"/>
                </a:lnTo>
                <a:close/>
              </a:path>
            </a:pathLst>
          </a:custGeom>
          <a:solidFill>
            <a:srgbClr val="F3F3F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48" name="Google Shape;148;p19"/>
          <p:cNvSpPr/>
          <p:nvPr/>
        </p:nvSpPr>
        <p:spPr>
          <a:xfrm>
            <a:off x="-218033" y="6808433"/>
            <a:ext cx="12566400" cy="267600"/>
          </a:xfrm>
          <a:prstGeom prst="rect">
            <a:avLst/>
          </a:prstGeom>
          <a:solidFill>
            <a:srgbClr val="CCCCCC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312798869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four columns">
  <p:cSld name="Title and four columns"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20"/>
          <p:cNvSpPr txBox="1">
            <a:spLocks noGrp="1"/>
          </p:cNvSpPr>
          <p:nvPr>
            <p:ph type="title"/>
          </p:nvPr>
        </p:nvSpPr>
        <p:spPr>
          <a:xfrm>
            <a:off x="840000" y="593367"/>
            <a:ext cx="53188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151" name="Google Shape;151;p20"/>
          <p:cNvSpPr txBox="1">
            <a:spLocks noGrp="1"/>
          </p:cNvSpPr>
          <p:nvPr>
            <p:ph type="subTitle" idx="1"/>
          </p:nvPr>
        </p:nvSpPr>
        <p:spPr>
          <a:xfrm>
            <a:off x="6138700" y="2480267"/>
            <a:ext cx="3922000" cy="476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Font typeface="Barlow"/>
              <a:buNone/>
              <a:defRPr sz="3333" b="1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Font typeface="Barlow"/>
              <a:buNone/>
              <a:defRPr sz="3333" b="1">
                <a:solidFill>
                  <a:schemeClr val="dk2"/>
                </a:solidFill>
                <a:latin typeface="Barlow"/>
                <a:ea typeface="Barlow"/>
                <a:cs typeface="Barlow"/>
                <a:sym typeface="Barlow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Font typeface="Barlow"/>
              <a:buNone/>
              <a:defRPr sz="3333" b="1">
                <a:solidFill>
                  <a:schemeClr val="dk2"/>
                </a:solidFill>
                <a:latin typeface="Barlow"/>
                <a:ea typeface="Barlow"/>
                <a:cs typeface="Barlow"/>
                <a:sym typeface="Barlow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Font typeface="Barlow"/>
              <a:buNone/>
              <a:defRPr sz="3333" b="1">
                <a:solidFill>
                  <a:schemeClr val="dk2"/>
                </a:solidFill>
                <a:latin typeface="Barlow"/>
                <a:ea typeface="Barlow"/>
                <a:cs typeface="Barlow"/>
                <a:sym typeface="Barlow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Font typeface="Barlow"/>
              <a:buNone/>
              <a:defRPr sz="3333" b="1">
                <a:solidFill>
                  <a:schemeClr val="dk2"/>
                </a:solidFill>
                <a:latin typeface="Barlow"/>
                <a:ea typeface="Barlow"/>
                <a:cs typeface="Barlow"/>
                <a:sym typeface="Barlow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Font typeface="Barlow"/>
              <a:buNone/>
              <a:defRPr sz="3333" b="1">
                <a:solidFill>
                  <a:schemeClr val="dk2"/>
                </a:solidFill>
                <a:latin typeface="Barlow"/>
                <a:ea typeface="Barlow"/>
                <a:cs typeface="Barlow"/>
                <a:sym typeface="Barlow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Font typeface="Barlow"/>
              <a:buNone/>
              <a:defRPr sz="3333" b="1">
                <a:solidFill>
                  <a:schemeClr val="dk2"/>
                </a:solidFill>
                <a:latin typeface="Barlow"/>
                <a:ea typeface="Barlow"/>
                <a:cs typeface="Barlow"/>
                <a:sym typeface="Barlow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Font typeface="Barlow"/>
              <a:buNone/>
              <a:defRPr sz="3333" b="1">
                <a:solidFill>
                  <a:schemeClr val="dk2"/>
                </a:solidFill>
                <a:latin typeface="Barlow"/>
                <a:ea typeface="Barlow"/>
                <a:cs typeface="Barlow"/>
                <a:sym typeface="Barlow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Font typeface="Barlow"/>
              <a:buNone/>
              <a:defRPr sz="3333" b="1">
                <a:solidFill>
                  <a:schemeClr val="dk2"/>
                </a:solidFill>
                <a:latin typeface="Barlow"/>
                <a:ea typeface="Barlow"/>
                <a:cs typeface="Barlow"/>
                <a:sym typeface="Barlow"/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152" name="Google Shape;152;p20"/>
          <p:cNvSpPr txBox="1">
            <a:spLocks noGrp="1"/>
          </p:cNvSpPr>
          <p:nvPr>
            <p:ph type="subTitle" idx="2"/>
          </p:nvPr>
        </p:nvSpPr>
        <p:spPr>
          <a:xfrm>
            <a:off x="6804400" y="2933600"/>
            <a:ext cx="25908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153" name="Google Shape;153;p20"/>
          <p:cNvSpPr txBox="1">
            <a:spLocks noGrp="1"/>
          </p:cNvSpPr>
          <p:nvPr>
            <p:ph type="subTitle" idx="3"/>
          </p:nvPr>
        </p:nvSpPr>
        <p:spPr>
          <a:xfrm>
            <a:off x="2131200" y="2480267"/>
            <a:ext cx="3922000" cy="476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Font typeface="Barlow"/>
              <a:buNone/>
              <a:defRPr sz="3333" b="1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Font typeface="Barlow"/>
              <a:buNone/>
              <a:defRPr sz="3333" b="1">
                <a:solidFill>
                  <a:schemeClr val="dk2"/>
                </a:solidFill>
                <a:latin typeface="Barlow"/>
                <a:ea typeface="Barlow"/>
                <a:cs typeface="Barlow"/>
                <a:sym typeface="Barlow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Font typeface="Barlow"/>
              <a:buNone/>
              <a:defRPr sz="3333" b="1">
                <a:solidFill>
                  <a:schemeClr val="dk2"/>
                </a:solidFill>
                <a:latin typeface="Barlow"/>
                <a:ea typeface="Barlow"/>
                <a:cs typeface="Barlow"/>
                <a:sym typeface="Barlow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Font typeface="Barlow"/>
              <a:buNone/>
              <a:defRPr sz="3333" b="1">
                <a:solidFill>
                  <a:schemeClr val="dk2"/>
                </a:solidFill>
                <a:latin typeface="Barlow"/>
                <a:ea typeface="Barlow"/>
                <a:cs typeface="Barlow"/>
                <a:sym typeface="Barlow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Font typeface="Barlow"/>
              <a:buNone/>
              <a:defRPr sz="3333" b="1">
                <a:solidFill>
                  <a:schemeClr val="dk2"/>
                </a:solidFill>
                <a:latin typeface="Barlow"/>
                <a:ea typeface="Barlow"/>
                <a:cs typeface="Barlow"/>
                <a:sym typeface="Barlow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Font typeface="Barlow"/>
              <a:buNone/>
              <a:defRPr sz="3333" b="1">
                <a:solidFill>
                  <a:schemeClr val="dk2"/>
                </a:solidFill>
                <a:latin typeface="Barlow"/>
                <a:ea typeface="Barlow"/>
                <a:cs typeface="Barlow"/>
                <a:sym typeface="Barlow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Font typeface="Barlow"/>
              <a:buNone/>
              <a:defRPr sz="3333" b="1">
                <a:solidFill>
                  <a:schemeClr val="dk2"/>
                </a:solidFill>
                <a:latin typeface="Barlow"/>
                <a:ea typeface="Barlow"/>
                <a:cs typeface="Barlow"/>
                <a:sym typeface="Barlow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Font typeface="Barlow"/>
              <a:buNone/>
              <a:defRPr sz="3333" b="1">
                <a:solidFill>
                  <a:schemeClr val="dk2"/>
                </a:solidFill>
                <a:latin typeface="Barlow"/>
                <a:ea typeface="Barlow"/>
                <a:cs typeface="Barlow"/>
                <a:sym typeface="Barlow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Font typeface="Barlow"/>
              <a:buNone/>
              <a:defRPr sz="3333" b="1">
                <a:solidFill>
                  <a:schemeClr val="dk2"/>
                </a:solidFill>
                <a:latin typeface="Barlow"/>
                <a:ea typeface="Barlow"/>
                <a:cs typeface="Barlow"/>
                <a:sym typeface="Barlow"/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154" name="Google Shape;154;p20"/>
          <p:cNvSpPr txBox="1">
            <a:spLocks noGrp="1"/>
          </p:cNvSpPr>
          <p:nvPr>
            <p:ph type="subTitle" idx="4"/>
          </p:nvPr>
        </p:nvSpPr>
        <p:spPr>
          <a:xfrm>
            <a:off x="2796933" y="2933600"/>
            <a:ext cx="25908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155" name="Google Shape;155;p20"/>
          <p:cNvSpPr txBox="1">
            <a:spLocks noGrp="1"/>
          </p:cNvSpPr>
          <p:nvPr>
            <p:ph type="subTitle" idx="5"/>
          </p:nvPr>
        </p:nvSpPr>
        <p:spPr>
          <a:xfrm>
            <a:off x="6138700" y="4623169"/>
            <a:ext cx="3922000" cy="476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Font typeface="Barlow"/>
              <a:buNone/>
              <a:defRPr sz="3333" b="1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Font typeface="Barlow"/>
              <a:buNone/>
              <a:defRPr sz="3333" b="1">
                <a:solidFill>
                  <a:schemeClr val="dk2"/>
                </a:solidFill>
                <a:latin typeface="Barlow"/>
                <a:ea typeface="Barlow"/>
                <a:cs typeface="Barlow"/>
                <a:sym typeface="Barlow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Font typeface="Barlow"/>
              <a:buNone/>
              <a:defRPr sz="3333" b="1">
                <a:solidFill>
                  <a:schemeClr val="dk2"/>
                </a:solidFill>
                <a:latin typeface="Barlow"/>
                <a:ea typeface="Barlow"/>
                <a:cs typeface="Barlow"/>
                <a:sym typeface="Barlow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Font typeface="Barlow"/>
              <a:buNone/>
              <a:defRPr sz="3333" b="1">
                <a:solidFill>
                  <a:schemeClr val="dk2"/>
                </a:solidFill>
                <a:latin typeface="Barlow"/>
                <a:ea typeface="Barlow"/>
                <a:cs typeface="Barlow"/>
                <a:sym typeface="Barlow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Font typeface="Barlow"/>
              <a:buNone/>
              <a:defRPr sz="3333" b="1">
                <a:solidFill>
                  <a:schemeClr val="dk2"/>
                </a:solidFill>
                <a:latin typeface="Barlow"/>
                <a:ea typeface="Barlow"/>
                <a:cs typeface="Barlow"/>
                <a:sym typeface="Barlow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Font typeface="Barlow"/>
              <a:buNone/>
              <a:defRPr sz="3333" b="1">
                <a:solidFill>
                  <a:schemeClr val="dk2"/>
                </a:solidFill>
                <a:latin typeface="Barlow"/>
                <a:ea typeface="Barlow"/>
                <a:cs typeface="Barlow"/>
                <a:sym typeface="Barlow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Font typeface="Barlow"/>
              <a:buNone/>
              <a:defRPr sz="3333" b="1">
                <a:solidFill>
                  <a:schemeClr val="dk2"/>
                </a:solidFill>
                <a:latin typeface="Barlow"/>
                <a:ea typeface="Barlow"/>
                <a:cs typeface="Barlow"/>
                <a:sym typeface="Barlow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Font typeface="Barlow"/>
              <a:buNone/>
              <a:defRPr sz="3333" b="1">
                <a:solidFill>
                  <a:schemeClr val="dk2"/>
                </a:solidFill>
                <a:latin typeface="Barlow"/>
                <a:ea typeface="Barlow"/>
                <a:cs typeface="Barlow"/>
                <a:sym typeface="Barlow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Font typeface="Barlow"/>
              <a:buNone/>
              <a:defRPr sz="3333" b="1">
                <a:solidFill>
                  <a:schemeClr val="dk2"/>
                </a:solidFill>
                <a:latin typeface="Barlow"/>
                <a:ea typeface="Barlow"/>
                <a:cs typeface="Barlow"/>
                <a:sym typeface="Barlow"/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156" name="Google Shape;156;p20"/>
          <p:cNvSpPr txBox="1">
            <a:spLocks noGrp="1"/>
          </p:cNvSpPr>
          <p:nvPr>
            <p:ph type="subTitle" idx="6"/>
          </p:nvPr>
        </p:nvSpPr>
        <p:spPr>
          <a:xfrm>
            <a:off x="6804400" y="5076517"/>
            <a:ext cx="25908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157" name="Google Shape;157;p20"/>
          <p:cNvSpPr txBox="1">
            <a:spLocks noGrp="1"/>
          </p:cNvSpPr>
          <p:nvPr>
            <p:ph type="subTitle" idx="7"/>
          </p:nvPr>
        </p:nvSpPr>
        <p:spPr>
          <a:xfrm>
            <a:off x="2131200" y="4623169"/>
            <a:ext cx="3922000" cy="476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Font typeface="Barlow"/>
              <a:buNone/>
              <a:defRPr sz="3333" b="1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Font typeface="Barlow"/>
              <a:buNone/>
              <a:defRPr sz="3333" b="1">
                <a:solidFill>
                  <a:schemeClr val="dk2"/>
                </a:solidFill>
                <a:latin typeface="Barlow"/>
                <a:ea typeface="Barlow"/>
                <a:cs typeface="Barlow"/>
                <a:sym typeface="Barlow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Font typeface="Barlow"/>
              <a:buNone/>
              <a:defRPr sz="3333" b="1">
                <a:solidFill>
                  <a:schemeClr val="dk2"/>
                </a:solidFill>
                <a:latin typeface="Barlow"/>
                <a:ea typeface="Barlow"/>
                <a:cs typeface="Barlow"/>
                <a:sym typeface="Barlow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Font typeface="Barlow"/>
              <a:buNone/>
              <a:defRPr sz="3333" b="1">
                <a:solidFill>
                  <a:schemeClr val="dk2"/>
                </a:solidFill>
                <a:latin typeface="Barlow"/>
                <a:ea typeface="Barlow"/>
                <a:cs typeface="Barlow"/>
                <a:sym typeface="Barlow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Font typeface="Barlow"/>
              <a:buNone/>
              <a:defRPr sz="3333" b="1">
                <a:solidFill>
                  <a:schemeClr val="dk2"/>
                </a:solidFill>
                <a:latin typeface="Barlow"/>
                <a:ea typeface="Barlow"/>
                <a:cs typeface="Barlow"/>
                <a:sym typeface="Barlow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Font typeface="Barlow"/>
              <a:buNone/>
              <a:defRPr sz="3333" b="1">
                <a:solidFill>
                  <a:schemeClr val="dk2"/>
                </a:solidFill>
                <a:latin typeface="Barlow"/>
                <a:ea typeface="Barlow"/>
                <a:cs typeface="Barlow"/>
                <a:sym typeface="Barlow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Font typeface="Barlow"/>
              <a:buNone/>
              <a:defRPr sz="3333" b="1">
                <a:solidFill>
                  <a:schemeClr val="dk2"/>
                </a:solidFill>
                <a:latin typeface="Barlow"/>
                <a:ea typeface="Barlow"/>
                <a:cs typeface="Barlow"/>
                <a:sym typeface="Barlow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Font typeface="Barlow"/>
              <a:buNone/>
              <a:defRPr sz="3333" b="1">
                <a:solidFill>
                  <a:schemeClr val="dk2"/>
                </a:solidFill>
                <a:latin typeface="Barlow"/>
                <a:ea typeface="Barlow"/>
                <a:cs typeface="Barlow"/>
                <a:sym typeface="Barlow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Font typeface="Barlow"/>
              <a:buNone/>
              <a:defRPr sz="3333" b="1">
                <a:solidFill>
                  <a:schemeClr val="dk2"/>
                </a:solidFill>
                <a:latin typeface="Barlow"/>
                <a:ea typeface="Barlow"/>
                <a:cs typeface="Barlow"/>
                <a:sym typeface="Barlow"/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158" name="Google Shape;158;p20"/>
          <p:cNvSpPr txBox="1">
            <a:spLocks noGrp="1"/>
          </p:cNvSpPr>
          <p:nvPr>
            <p:ph type="subTitle" idx="8"/>
          </p:nvPr>
        </p:nvSpPr>
        <p:spPr>
          <a:xfrm>
            <a:off x="2796933" y="5076517"/>
            <a:ext cx="25908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159" name="Google Shape;159;p20"/>
          <p:cNvSpPr/>
          <p:nvPr/>
        </p:nvSpPr>
        <p:spPr>
          <a:xfrm>
            <a:off x="-316534" y="4186868"/>
            <a:ext cx="13385931" cy="2671081"/>
          </a:xfrm>
          <a:custGeom>
            <a:avLst/>
            <a:gdLst/>
            <a:ahLst/>
            <a:cxnLst/>
            <a:rect l="l" t="t" r="r" b="b"/>
            <a:pathLst>
              <a:path w="213628" h="47972" extrusionOk="0">
                <a:moveTo>
                  <a:pt x="28767" y="0"/>
                </a:moveTo>
                <a:lnTo>
                  <a:pt x="28767" y="18599"/>
                </a:lnTo>
                <a:lnTo>
                  <a:pt x="23862" y="19426"/>
                </a:lnTo>
                <a:lnTo>
                  <a:pt x="23862" y="21024"/>
                </a:lnTo>
                <a:lnTo>
                  <a:pt x="21795" y="21107"/>
                </a:lnTo>
                <a:lnTo>
                  <a:pt x="21795" y="23256"/>
                </a:lnTo>
                <a:lnTo>
                  <a:pt x="20666" y="22732"/>
                </a:lnTo>
                <a:lnTo>
                  <a:pt x="20666" y="14025"/>
                </a:lnTo>
                <a:lnTo>
                  <a:pt x="17828" y="14025"/>
                </a:lnTo>
                <a:lnTo>
                  <a:pt x="17139" y="23586"/>
                </a:lnTo>
                <a:lnTo>
                  <a:pt x="17139" y="21437"/>
                </a:lnTo>
                <a:lnTo>
                  <a:pt x="16450" y="21713"/>
                </a:lnTo>
                <a:lnTo>
                  <a:pt x="16450" y="20914"/>
                </a:lnTo>
                <a:lnTo>
                  <a:pt x="11463" y="20748"/>
                </a:lnTo>
                <a:lnTo>
                  <a:pt x="11463" y="19646"/>
                </a:lnTo>
                <a:lnTo>
                  <a:pt x="8266" y="19646"/>
                </a:lnTo>
                <a:lnTo>
                  <a:pt x="6558" y="20059"/>
                </a:lnTo>
                <a:lnTo>
                  <a:pt x="6558" y="21272"/>
                </a:lnTo>
                <a:lnTo>
                  <a:pt x="5759" y="21272"/>
                </a:lnTo>
                <a:lnTo>
                  <a:pt x="5759" y="24799"/>
                </a:lnTo>
                <a:lnTo>
                  <a:pt x="3114" y="24799"/>
                </a:lnTo>
                <a:lnTo>
                  <a:pt x="0" y="47972"/>
                </a:lnTo>
                <a:lnTo>
                  <a:pt x="213628" y="47972"/>
                </a:lnTo>
                <a:lnTo>
                  <a:pt x="213104" y="21355"/>
                </a:lnTo>
                <a:lnTo>
                  <a:pt x="212002" y="21272"/>
                </a:lnTo>
                <a:lnTo>
                  <a:pt x="212002" y="19729"/>
                </a:lnTo>
                <a:lnTo>
                  <a:pt x="205637" y="19729"/>
                </a:lnTo>
                <a:lnTo>
                  <a:pt x="205196" y="21437"/>
                </a:lnTo>
                <a:lnTo>
                  <a:pt x="204342" y="26865"/>
                </a:lnTo>
                <a:lnTo>
                  <a:pt x="203736" y="20500"/>
                </a:lnTo>
                <a:lnTo>
                  <a:pt x="196847" y="20583"/>
                </a:lnTo>
                <a:lnTo>
                  <a:pt x="196847" y="27554"/>
                </a:lnTo>
                <a:lnTo>
                  <a:pt x="194092" y="27912"/>
                </a:lnTo>
                <a:lnTo>
                  <a:pt x="194092" y="23421"/>
                </a:lnTo>
                <a:lnTo>
                  <a:pt x="188829" y="23256"/>
                </a:lnTo>
                <a:lnTo>
                  <a:pt x="188829" y="18599"/>
                </a:lnTo>
                <a:lnTo>
                  <a:pt x="187892" y="18764"/>
                </a:lnTo>
                <a:lnTo>
                  <a:pt x="187892" y="16781"/>
                </a:lnTo>
                <a:lnTo>
                  <a:pt x="187121" y="16891"/>
                </a:lnTo>
                <a:lnTo>
                  <a:pt x="187121" y="15761"/>
                </a:lnTo>
                <a:lnTo>
                  <a:pt x="182795" y="16229"/>
                </a:lnTo>
                <a:lnTo>
                  <a:pt x="182795" y="17056"/>
                </a:lnTo>
                <a:lnTo>
                  <a:pt x="182023" y="17056"/>
                </a:lnTo>
                <a:lnTo>
                  <a:pt x="182023" y="27031"/>
                </a:lnTo>
                <a:lnTo>
                  <a:pt x="180563" y="27031"/>
                </a:lnTo>
                <a:lnTo>
                  <a:pt x="176430" y="26948"/>
                </a:lnTo>
                <a:lnTo>
                  <a:pt x="176430" y="28601"/>
                </a:lnTo>
                <a:lnTo>
                  <a:pt x="175493" y="29015"/>
                </a:lnTo>
                <a:lnTo>
                  <a:pt x="175493" y="27031"/>
                </a:lnTo>
                <a:lnTo>
                  <a:pt x="173261" y="26948"/>
                </a:lnTo>
                <a:lnTo>
                  <a:pt x="171001" y="28491"/>
                </a:lnTo>
                <a:lnTo>
                  <a:pt x="168852" y="28408"/>
                </a:lnTo>
                <a:lnTo>
                  <a:pt x="168852" y="17993"/>
                </a:lnTo>
                <a:cubicBezTo>
                  <a:pt x="168852" y="17993"/>
                  <a:pt x="167392" y="18764"/>
                  <a:pt x="165408" y="19894"/>
                </a:cubicBezTo>
                <a:cubicBezTo>
                  <a:pt x="164113" y="20583"/>
                  <a:pt x="162680" y="20996"/>
                  <a:pt x="161192" y="21107"/>
                </a:cubicBezTo>
                <a:lnTo>
                  <a:pt x="161192" y="31687"/>
                </a:lnTo>
                <a:lnTo>
                  <a:pt x="156453" y="32459"/>
                </a:lnTo>
                <a:cubicBezTo>
                  <a:pt x="156453" y="32459"/>
                  <a:pt x="156039" y="29869"/>
                  <a:pt x="155516" y="29621"/>
                </a:cubicBezTo>
                <a:lnTo>
                  <a:pt x="155516" y="27306"/>
                </a:lnTo>
                <a:lnTo>
                  <a:pt x="154552" y="27224"/>
                </a:lnTo>
                <a:lnTo>
                  <a:pt x="154552" y="26259"/>
                </a:lnTo>
                <a:lnTo>
                  <a:pt x="153615" y="26425"/>
                </a:lnTo>
                <a:lnTo>
                  <a:pt x="153615" y="17910"/>
                </a:lnTo>
                <a:lnTo>
                  <a:pt x="152843" y="17387"/>
                </a:lnTo>
                <a:lnTo>
                  <a:pt x="152320" y="16533"/>
                </a:lnTo>
                <a:lnTo>
                  <a:pt x="150336" y="18076"/>
                </a:lnTo>
                <a:lnTo>
                  <a:pt x="148958" y="17993"/>
                </a:lnTo>
                <a:lnTo>
                  <a:pt x="148958" y="15375"/>
                </a:lnTo>
                <a:lnTo>
                  <a:pt x="148021" y="15375"/>
                </a:lnTo>
                <a:lnTo>
                  <a:pt x="148021" y="13777"/>
                </a:lnTo>
                <a:lnTo>
                  <a:pt x="144329" y="14135"/>
                </a:lnTo>
                <a:lnTo>
                  <a:pt x="143199" y="15926"/>
                </a:lnTo>
                <a:lnTo>
                  <a:pt x="143199" y="24633"/>
                </a:lnTo>
                <a:lnTo>
                  <a:pt x="141463" y="24881"/>
                </a:lnTo>
                <a:lnTo>
                  <a:pt x="141463" y="22402"/>
                </a:lnTo>
                <a:lnTo>
                  <a:pt x="138818" y="22402"/>
                </a:lnTo>
                <a:lnTo>
                  <a:pt x="136917" y="23669"/>
                </a:lnTo>
                <a:lnTo>
                  <a:pt x="134850" y="20583"/>
                </a:lnTo>
                <a:lnTo>
                  <a:pt x="134850" y="17662"/>
                </a:lnTo>
                <a:lnTo>
                  <a:pt x="133307" y="17910"/>
                </a:lnTo>
                <a:lnTo>
                  <a:pt x="133307" y="16450"/>
                </a:lnTo>
                <a:lnTo>
                  <a:pt x="130111" y="16533"/>
                </a:lnTo>
                <a:lnTo>
                  <a:pt x="130111" y="18076"/>
                </a:lnTo>
                <a:lnTo>
                  <a:pt x="129257" y="18158"/>
                </a:lnTo>
                <a:lnTo>
                  <a:pt x="129257" y="22650"/>
                </a:lnTo>
                <a:lnTo>
                  <a:pt x="128044" y="23338"/>
                </a:lnTo>
                <a:lnTo>
                  <a:pt x="128044" y="25240"/>
                </a:lnTo>
                <a:lnTo>
                  <a:pt x="126584" y="25488"/>
                </a:lnTo>
                <a:lnTo>
                  <a:pt x="126584" y="23090"/>
                </a:lnTo>
                <a:lnTo>
                  <a:pt x="123553" y="23173"/>
                </a:lnTo>
                <a:lnTo>
                  <a:pt x="119695" y="24716"/>
                </a:lnTo>
                <a:lnTo>
                  <a:pt x="119695" y="28684"/>
                </a:lnTo>
                <a:lnTo>
                  <a:pt x="118648" y="28767"/>
                </a:lnTo>
                <a:lnTo>
                  <a:pt x="118648" y="17469"/>
                </a:lnTo>
                <a:lnTo>
                  <a:pt x="116499" y="16367"/>
                </a:lnTo>
                <a:lnTo>
                  <a:pt x="116499" y="15375"/>
                </a:lnTo>
                <a:lnTo>
                  <a:pt x="115121" y="15375"/>
                </a:lnTo>
                <a:lnTo>
                  <a:pt x="114185" y="16973"/>
                </a:lnTo>
                <a:lnTo>
                  <a:pt x="112531" y="16973"/>
                </a:lnTo>
                <a:lnTo>
                  <a:pt x="112531" y="18764"/>
                </a:lnTo>
                <a:lnTo>
                  <a:pt x="111677" y="18682"/>
                </a:lnTo>
                <a:lnTo>
                  <a:pt x="111677" y="20059"/>
                </a:lnTo>
                <a:lnTo>
                  <a:pt x="109528" y="20500"/>
                </a:lnTo>
                <a:lnTo>
                  <a:pt x="109528" y="29015"/>
                </a:lnTo>
                <a:lnTo>
                  <a:pt x="108674" y="29180"/>
                </a:lnTo>
                <a:lnTo>
                  <a:pt x="108674" y="23173"/>
                </a:lnTo>
                <a:lnTo>
                  <a:pt x="107213" y="23090"/>
                </a:lnTo>
                <a:lnTo>
                  <a:pt x="106607" y="17910"/>
                </a:lnTo>
                <a:lnTo>
                  <a:pt x="101703" y="17828"/>
                </a:lnTo>
                <a:lnTo>
                  <a:pt x="101703" y="9892"/>
                </a:lnTo>
                <a:lnTo>
                  <a:pt x="96881" y="9892"/>
                </a:lnTo>
                <a:lnTo>
                  <a:pt x="95668" y="10085"/>
                </a:lnTo>
                <a:cubicBezTo>
                  <a:pt x="95668" y="10085"/>
                  <a:pt x="95586" y="19894"/>
                  <a:pt x="94814" y="19894"/>
                </a:cubicBezTo>
                <a:cubicBezTo>
                  <a:pt x="94814" y="19894"/>
                  <a:pt x="95299" y="23505"/>
                  <a:pt x="94830" y="23505"/>
                </a:cubicBezTo>
                <a:cubicBezTo>
                  <a:pt x="94825" y="23505"/>
                  <a:pt x="94820" y="23505"/>
                  <a:pt x="94814" y="23504"/>
                </a:cubicBezTo>
                <a:lnTo>
                  <a:pt x="94814" y="26425"/>
                </a:lnTo>
                <a:lnTo>
                  <a:pt x="92665" y="26425"/>
                </a:lnTo>
                <a:lnTo>
                  <a:pt x="92665" y="9892"/>
                </a:lnTo>
                <a:lnTo>
                  <a:pt x="86548" y="10250"/>
                </a:lnTo>
                <a:lnTo>
                  <a:pt x="86548" y="14907"/>
                </a:lnTo>
                <a:lnTo>
                  <a:pt x="85776" y="15375"/>
                </a:lnTo>
                <a:lnTo>
                  <a:pt x="85776" y="23173"/>
                </a:lnTo>
                <a:lnTo>
                  <a:pt x="84288" y="23173"/>
                </a:lnTo>
                <a:lnTo>
                  <a:pt x="84288" y="21189"/>
                </a:lnTo>
                <a:lnTo>
                  <a:pt x="82828" y="21189"/>
                </a:lnTo>
                <a:lnTo>
                  <a:pt x="82828" y="22980"/>
                </a:lnTo>
                <a:lnTo>
                  <a:pt x="81120" y="24027"/>
                </a:lnTo>
                <a:lnTo>
                  <a:pt x="81120" y="29290"/>
                </a:lnTo>
                <a:lnTo>
                  <a:pt x="79136" y="29621"/>
                </a:lnTo>
                <a:lnTo>
                  <a:pt x="79136" y="30751"/>
                </a:lnTo>
                <a:lnTo>
                  <a:pt x="78281" y="30751"/>
                </a:lnTo>
                <a:lnTo>
                  <a:pt x="78281" y="26425"/>
                </a:lnTo>
                <a:lnTo>
                  <a:pt x="76380" y="25405"/>
                </a:lnTo>
                <a:lnTo>
                  <a:pt x="75609" y="4298"/>
                </a:lnTo>
                <a:lnTo>
                  <a:pt x="72164" y="4381"/>
                </a:lnTo>
                <a:lnTo>
                  <a:pt x="72164" y="15237"/>
                </a:lnTo>
                <a:lnTo>
                  <a:pt x="71117" y="18764"/>
                </a:lnTo>
                <a:lnTo>
                  <a:pt x="71117" y="25570"/>
                </a:lnTo>
                <a:lnTo>
                  <a:pt x="70015" y="25570"/>
                </a:lnTo>
                <a:lnTo>
                  <a:pt x="69409" y="21961"/>
                </a:lnTo>
                <a:lnTo>
                  <a:pt x="68555" y="21961"/>
                </a:lnTo>
                <a:lnTo>
                  <a:pt x="68555" y="21355"/>
                </a:lnTo>
                <a:lnTo>
                  <a:pt x="67177" y="21437"/>
                </a:lnTo>
                <a:lnTo>
                  <a:pt x="66654" y="20583"/>
                </a:lnTo>
                <a:lnTo>
                  <a:pt x="66654" y="16698"/>
                </a:lnTo>
                <a:lnTo>
                  <a:pt x="61225" y="16533"/>
                </a:lnTo>
                <a:lnTo>
                  <a:pt x="61225" y="4574"/>
                </a:lnTo>
                <a:cubicBezTo>
                  <a:pt x="61225" y="4574"/>
                  <a:pt x="58470" y="5676"/>
                  <a:pt x="57258" y="7054"/>
                </a:cubicBezTo>
                <a:cubicBezTo>
                  <a:pt x="56045" y="8432"/>
                  <a:pt x="57175" y="14135"/>
                  <a:pt x="56486" y="14383"/>
                </a:cubicBezTo>
                <a:cubicBezTo>
                  <a:pt x="55797" y="14631"/>
                  <a:pt x="55880" y="17993"/>
                  <a:pt x="55880" y="17993"/>
                </a:cubicBezTo>
                <a:lnTo>
                  <a:pt x="52022" y="18076"/>
                </a:lnTo>
                <a:lnTo>
                  <a:pt x="52022" y="13226"/>
                </a:lnTo>
                <a:lnTo>
                  <a:pt x="46759" y="13226"/>
                </a:lnTo>
                <a:lnTo>
                  <a:pt x="45024" y="14549"/>
                </a:lnTo>
                <a:lnTo>
                  <a:pt x="45024" y="25570"/>
                </a:lnTo>
                <a:lnTo>
                  <a:pt x="43563" y="25846"/>
                </a:lnTo>
                <a:lnTo>
                  <a:pt x="43563" y="26425"/>
                </a:lnTo>
                <a:lnTo>
                  <a:pt x="42461" y="26425"/>
                </a:lnTo>
                <a:lnTo>
                  <a:pt x="42461" y="13860"/>
                </a:lnTo>
                <a:cubicBezTo>
                  <a:pt x="42461" y="13283"/>
                  <a:pt x="41512" y="11781"/>
                  <a:pt x="40613" y="11781"/>
                </a:cubicBezTo>
                <a:cubicBezTo>
                  <a:pt x="40567" y="11781"/>
                  <a:pt x="40522" y="11785"/>
                  <a:pt x="40477" y="11793"/>
                </a:cubicBezTo>
                <a:cubicBezTo>
                  <a:pt x="39513" y="11959"/>
                  <a:pt x="39513" y="13694"/>
                  <a:pt x="39513" y="13694"/>
                </a:cubicBezTo>
                <a:lnTo>
                  <a:pt x="39513" y="16973"/>
                </a:lnTo>
                <a:lnTo>
                  <a:pt x="36509" y="17221"/>
                </a:lnTo>
                <a:lnTo>
                  <a:pt x="36509" y="11628"/>
                </a:lnTo>
                <a:lnTo>
                  <a:pt x="34277" y="11628"/>
                </a:lnTo>
                <a:lnTo>
                  <a:pt x="34277" y="14631"/>
                </a:lnTo>
                <a:lnTo>
                  <a:pt x="33506" y="14631"/>
                </a:lnTo>
                <a:lnTo>
                  <a:pt x="33506" y="20500"/>
                </a:lnTo>
                <a:lnTo>
                  <a:pt x="31770" y="20583"/>
                </a:lnTo>
                <a:lnTo>
                  <a:pt x="31770" y="0"/>
                </a:lnTo>
                <a:close/>
              </a:path>
            </a:pathLst>
          </a:custGeom>
          <a:solidFill>
            <a:srgbClr val="F3F3F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60" name="Google Shape;160;p20"/>
          <p:cNvSpPr/>
          <p:nvPr/>
        </p:nvSpPr>
        <p:spPr>
          <a:xfrm>
            <a:off x="-218033" y="6808433"/>
            <a:ext cx="12566400" cy="267600"/>
          </a:xfrm>
          <a:prstGeom prst="rect">
            <a:avLst/>
          </a:prstGeom>
          <a:solidFill>
            <a:srgbClr val="CCCCCC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32982817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 header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oogle Shape;17;p3"/>
          <p:cNvGrpSpPr/>
          <p:nvPr/>
        </p:nvGrpSpPr>
        <p:grpSpPr>
          <a:xfrm>
            <a:off x="-156125" y="4867100"/>
            <a:ext cx="12431721" cy="3036267"/>
            <a:chOff x="238125" y="1714050"/>
            <a:chExt cx="7143025" cy="2277200"/>
          </a:xfrm>
        </p:grpSpPr>
        <p:sp>
          <p:nvSpPr>
            <p:cNvPr id="18" name="Google Shape;18;p3"/>
            <p:cNvSpPr/>
            <p:nvPr/>
          </p:nvSpPr>
          <p:spPr>
            <a:xfrm>
              <a:off x="1846375" y="1714050"/>
              <a:ext cx="142325" cy="169850"/>
            </a:xfrm>
            <a:custGeom>
              <a:avLst/>
              <a:gdLst/>
              <a:ahLst/>
              <a:cxnLst/>
              <a:rect l="l" t="t" r="r" b="b"/>
              <a:pathLst>
                <a:path w="5693" h="6794" extrusionOk="0">
                  <a:moveTo>
                    <a:pt x="1" y="0"/>
                  </a:moveTo>
                  <a:lnTo>
                    <a:pt x="1" y="6794"/>
                  </a:lnTo>
                  <a:lnTo>
                    <a:pt x="5692" y="6794"/>
                  </a:lnTo>
                  <a:lnTo>
                    <a:pt x="5692" y="0"/>
                  </a:ln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9" name="Google Shape;19;p3"/>
            <p:cNvSpPr/>
            <p:nvPr/>
          </p:nvSpPr>
          <p:spPr>
            <a:xfrm>
              <a:off x="5201500" y="2277925"/>
              <a:ext cx="117725" cy="126675"/>
            </a:xfrm>
            <a:custGeom>
              <a:avLst/>
              <a:gdLst/>
              <a:ahLst/>
              <a:cxnLst/>
              <a:rect l="l" t="t" r="r" b="b"/>
              <a:pathLst>
                <a:path w="4709" h="5067" extrusionOk="0">
                  <a:moveTo>
                    <a:pt x="0" y="1"/>
                  </a:moveTo>
                  <a:lnTo>
                    <a:pt x="0" y="5066"/>
                  </a:lnTo>
                  <a:lnTo>
                    <a:pt x="4708" y="5066"/>
                  </a:lnTo>
                  <a:lnTo>
                    <a:pt x="4708" y="1"/>
                  </a:ln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0" name="Google Shape;20;p3"/>
            <p:cNvSpPr/>
            <p:nvPr/>
          </p:nvSpPr>
          <p:spPr>
            <a:xfrm>
              <a:off x="238125" y="1746075"/>
              <a:ext cx="7143025" cy="2245175"/>
            </a:xfrm>
            <a:custGeom>
              <a:avLst/>
              <a:gdLst/>
              <a:ahLst/>
              <a:cxnLst/>
              <a:rect l="l" t="t" r="r" b="b"/>
              <a:pathLst>
                <a:path w="285721" h="89807" extrusionOk="0">
                  <a:moveTo>
                    <a:pt x="263849" y="38169"/>
                  </a:moveTo>
                  <a:lnTo>
                    <a:pt x="263849" y="38706"/>
                  </a:lnTo>
                  <a:lnTo>
                    <a:pt x="263700" y="38706"/>
                  </a:lnTo>
                  <a:lnTo>
                    <a:pt x="263700" y="38169"/>
                  </a:lnTo>
                  <a:close/>
                  <a:moveTo>
                    <a:pt x="264147" y="38169"/>
                  </a:moveTo>
                  <a:lnTo>
                    <a:pt x="264147" y="38706"/>
                  </a:lnTo>
                  <a:lnTo>
                    <a:pt x="263998" y="38706"/>
                  </a:lnTo>
                  <a:lnTo>
                    <a:pt x="263998" y="38169"/>
                  </a:lnTo>
                  <a:close/>
                  <a:moveTo>
                    <a:pt x="239655" y="0"/>
                  </a:moveTo>
                  <a:lnTo>
                    <a:pt x="239655" y="3248"/>
                  </a:lnTo>
                  <a:lnTo>
                    <a:pt x="236883" y="3248"/>
                  </a:lnTo>
                  <a:lnTo>
                    <a:pt x="236883" y="3784"/>
                  </a:lnTo>
                  <a:lnTo>
                    <a:pt x="235960" y="3784"/>
                  </a:lnTo>
                  <a:lnTo>
                    <a:pt x="235960" y="10965"/>
                  </a:lnTo>
                  <a:lnTo>
                    <a:pt x="230894" y="10965"/>
                  </a:lnTo>
                  <a:lnTo>
                    <a:pt x="230894" y="26400"/>
                  </a:lnTo>
                  <a:lnTo>
                    <a:pt x="224875" y="26400"/>
                  </a:lnTo>
                  <a:lnTo>
                    <a:pt x="224875" y="14332"/>
                  </a:lnTo>
                  <a:lnTo>
                    <a:pt x="216205" y="14332"/>
                  </a:lnTo>
                  <a:lnTo>
                    <a:pt x="208368" y="19070"/>
                  </a:lnTo>
                  <a:lnTo>
                    <a:pt x="208368" y="52084"/>
                  </a:lnTo>
                  <a:lnTo>
                    <a:pt x="206997" y="52084"/>
                  </a:lnTo>
                  <a:lnTo>
                    <a:pt x="206997" y="44397"/>
                  </a:lnTo>
                  <a:lnTo>
                    <a:pt x="204197" y="44725"/>
                  </a:lnTo>
                  <a:lnTo>
                    <a:pt x="204197" y="26400"/>
                  </a:lnTo>
                  <a:lnTo>
                    <a:pt x="188911" y="26400"/>
                  </a:lnTo>
                  <a:lnTo>
                    <a:pt x="188911" y="57954"/>
                  </a:lnTo>
                  <a:lnTo>
                    <a:pt x="187630" y="57954"/>
                  </a:lnTo>
                  <a:lnTo>
                    <a:pt x="187630" y="51518"/>
                  </a:lnTo>
                  <a:lnTo>
                    <a:pt x="186259" y="51667"/>
                  </a:lnTo>
                  <a:lnTo>
                    <a:pt x="186259" y="51101"/>
                  </a:lnTo>
                  <a:lnTo>
                    <a:pt x="187391" y="51101"/>
                  </a:lnTo>
                  <a:lnTo>
                    <a:pt x="187391" y="50148"/>
                  </a:lnTo>
                  <a:lnTo>
                    <a:pt x="186259" y="50148"/>
                  </a:lnTo>
                  <a:lnTo>
                    <a:pt x="186259" y="48598"/>
                  </a:lnTo>
                  <a:lnTo>
                    <a:pt x="187391" y="48598"/>
                  </a:lnTo>
                  <a:lnTo>
                    <a:pt x="187391" y="47645"/>
                  </a:lnTo>
                  <a:lnTo>
                    <a:pt x="186259" y="47645"/>
                  </a:lnTo>
                  <a:lnTo>
                    <a:pt x="186259" y="44665"/>
                  </a:lnTo>
                  <a:lnTo>
                    <a:pt x="185931" y="44665"/>
                  </a:lnTo>
                  <a:lnTo>
                    <a:pt x="185931" y="33700"/>
                  </a:lnTo>
                  <a:lnTo>
                    <a:pt x="182475" y="33700"/>
                  </a:lnTo>
                  <a:lnTo>
                    <a:pt x="182475" y="28754"/>
                  </a:lnTo>
                  <a:lnTo>
                    <a:pt x="181283" y="28754"/>
                  </a:lnTo>
                  <a:lnTo>
                    <a:pt x="181283" y="23927"/>
                  </a:lnTo>
                  <a:lnTo>
                    <a:pt x="179436" y="23927"/>
                  </a:lnTo>
                  <a:lnTo>
                    <a:pt x="179436" y="20172"/>
                  </a:lnTo>
                  <a:lnTo>
                    <a:pt x="177886" y="17967"/>
                  </a:lnTo>
                  <a:lnTo>
                    <a:pt x="165282" y="17967"/>
                  </a:lnTo>
                  <a:lnTo>
                    <a:pt x="165282" y="31227"/>
                  </a:lnTo>
                  <a:lnTo>
                    <a:pt x="160604" y="31227"/>
                  </a:lnTo>
                  <a:lnTo>
                    <a:pt x="160604" y="38706"/>
                  </a:lnTo>
                  <a:lnTo>
                    <a:pt x="157863" y="38706"/>
                  </a:lnTo>
                  <a:lnTo>
                    <a:pt x="157863" y="25536"/>
                  </a:lnTo>
                  <a:lnTo>
                    <a:pt x="145557" y="25536"/>
                  </a:lnTo>
                  <a:lnTo>
                    <a:pt x="145557" y="49164"/>
                  </a:lnTo>
                  <a:lnTo>
                    <a:pt x="143829" y="49164"/>
                  </a:lnTo>
                  <a:lnTo>
                    <a:pt x="143829" y="43294"/>
                  </a:lnTo>
                  <a:lnTo>
                    <a:pt x="140223" y="43294"/>
                  </a:lnTo>
                  <a:lnTo>
                    <a:pt x="140223" y="32866"/>
                  </a:lnTo>
                  <a:lnTo>
                    <a:pt x="130629" y="32866"/>
                  </a:lnTo>
                  <a:lnTo>
                    <a:pt x="129437" y="34594"/>
                  </a:lnTo>
                  <a:lnTo>
                    <a:pt x="129437" y="37544"/>
                  </a:lnTo>
                  <a:lnTo>
                    <a:pt x="128036" y="37544"/>
                  </a:lnTo>
                  <a:lnTo>
                    <a:pt x="128036" y="41328"/>
                  </a:lnTo>
                  <a:lnTo>
                    <a:pt x="127113" y="41328"/>
                  </a:lnTo>
                  <a:lnTo>
                    <a:pt x="127113" y="45231"/>
                  </a:lnTo>
                  <a:lnTo>
                    <a:pt x="124967" y="45231"/>
                  </a:lnTo>
                  <a:lnTo>
                    <a:pt x="124967" y="40553"/>
                  </a:lnTo>
                  <a:lnTo>
                    <a:pt x="123060" y="39332"/>
                  </a:lnTo>
                  <a:lnTo>
                    <a:pt x="123060" y="18474"/>
                  </a:lnTo>
                  <a:lnTo>
                    <a:pt x="116624" y="18474"/>
                  </a:lnTo>
                  <a:lnTo>
                    <a:pt x="116624" y="17252"/>
                  </a:lnTo>
                  <a:lnTo>
                    <a:pt x="113168" y="17252"/>
                  </a:lnTo>
                  <a:lnTo>
                    <a:pt x="113168" y="18474"/>
                  </a:lnTo>
                  <a:lnTo>
                    <a:pt x="110516" y="18474"/>
                  </a:lnTo>
                  <a:lnTo>
                    <a:pt x="110516" y="32568"/>
                  </a:lnTo>
                  <a:lnTo>
                    <a:pt x="108013" y="32568"/>
                  </a:lnTo>
                  <a:lnTo>
                    <a:pt x="108013" y="31167"/>
                  </a:lnTo>
                  <a:lnTo>
                    <a:pt x="107834" y="31167"/>
                  </a:lnTo>
                  <a:lnTo>
                    <a:pt x="107834" y="43652"/>
                  </a:lnTo>
                  <a:lnTo>
                    <a:pt x="106910" y="43652"/>
                  </a:lnTo>
                  <a:lnTo>
                    <a:pt x="106910" y="35249"/>
                  </a:lnTo>
                  <a:lnTo>
                    <a:pt x="101845" y="35249"/>
                  </a:lnTo>
                  <a:lnTo>
                    <a:pt x="101845" y="43652"/>
                  </a:lnTo>
                  <a:lnTo>
                    <a:pt x="100981" y="43652"/>
                  </a:lnTo>
                  <a:lnTo>
                    <a:pt x="100981" y="47555"/>
                  </a:lnTo>
                  <a:lnTo>
                    <a:pt x="100713" y="47555"/>
                  </a:lnTo>
                  <a:lnTo>
                    <a:pt x="100713" y="45023"/>
                  </a:lnTo>
                  <a:lnTo>
                    <a:pt x="98985" y="45023"/>
                  </a:lnTo>
                  <a:lnTo>
                    <a:pt x="98985" y="26310"/>
                  </a:lnTo>
                  <a:lnTo>
                    <a:pt x="96184" y="26310"/>
                  </a:lnTo>
                  <a:lnTo>
                    <a:pt x="96184" y="25238"/>
                  </a:lnTo>
                  <a:lnTo>
                    <a:pt x="92310" y="25238"/>
                  </a:lnTo>
                  <a:lnTo>
                    <a:pt x="92310" y="26310"/>
                  </a:lnTo>
                  <a:lnTo>
                    <a:pt x="90224" y="26310"/>
                  </a:lnTo>
                  <a:lnTo>
                    <a:pt x="90224" y="12664"/>
                  </a:lnTo>
                  <a:lnTo>
                    <a:pt x="78306" y="12664"/>
                  </a:lnTo>
                  <a:lnTo>
                    <a:pt x="78306" y="15405"/>
                  </a:lnTo>
                  <a:lnTo>
                    <a:pt x="75505" y="15405"/>
                  </a:lnTo>
                  <a:lnTo>
                    <a:pt x="75505" y="15882"/>
                  </a:lnTo>
                  <a:lnTo>
                    <a:pt x="74581" y="15882"/>
                  </a:lnTo>
                  <a:lnTo>
                    <a:pt x="74581" y="22020"/>
                  </a:lnTo>
                  <a:lnTo>
                    <a:pt x="71184" y="22020"/>
                  </a:lnTo>
                  <a:lnTo>
                    <a:pt x="71184" y="5572"/>
                  </a:lnTo>
                  <a:lnTo>
                    <a:pt x="52710" y="5572"/>
                  </a:lnTo>
                  <a:lnTo>
                    <a:pt x="52710" y="47823"/>
                  </a:lnTo>
                  <a:lnTo>
                    <a:pt x="51191" y="47823"/>
                  </a:lnTo>
                  <a:lnTo>
                    <a:pt x="51191" y="39212"/>
                  </a:lnTo>
                  <a:lnTo>
                    <a:pt x="44039" y="40076"/>
                  </a:lnTo>
                  <a:lnTo>
                    <a:pt x="44039" y="6645"/>
                  </a:lnTo>
                  <a:lnTo>
                    <a:pt x="38289" y="6645"/>
                  </a:lnTo>
                  <a:lnTo>
                    <a:pt x="37156" y="9148"/>
                  </a:lnTo>
                  <a:lnTo>
                    <a:pt x="37156" y="13438"/>
                  </a:lnTo>
                  <a:lnTo>
                    <a:pt x="35845" y="13438"/>
                  </a:lnTo>
                  <a:lnTo>
                    <a:pt x="35845" y="18921"/>
                  </a:lnTo>
                  <a:lnTo>
                    <a:pt x="35786" y="18921"/>
                  </a:lnTo>
                  <a:lnTo>
                    <a:pt x="35786" y="35667"/>
                  </a:lnTo>
                  <a:lnTo>
                    <a:pt x="34654" y="35667"/>
                  </a:lnTo>
                  <a:lnTo>
                    <a:pt x="34654" y="23480"/>
                  </a:lnTo>
                  <a:lnTo>
                    <a:pt x="24999" y="23480"/>
                  </a:lnTo>
                  <a:lnTo>
                    <a:pt x="23808" y="25506"/>
                  </a:lnTo>
                  <a:lnTo>
                    <a:pt x="23808" y="28962"/>
                  </a:lnTo>
                  <a:lnTo>
                    <a:pt x="22407" y="28962"/>
                  </a:lnTo>
                  <a:lnTo>
                    <a:pt x="22407" y="33402"/>
                  </a:lnTo>
                  <a:lnTo>
                    <a:pt x="21483" y="33402"/>
                  </a:lnTo>
                  <a:lnTo>
                    <a:pt x="21483" y="37961"/>
                  </a:lnTo>
                  <a:lnTo>
                    <a:pt x="19338" y="37961"/>
                  </a:lnTo>
                  <a:lnTo>
                    <a:pt x="19338" y="32478"/>
                  </a:lnTo>
                  <a:lnTo>
                    <a:pt x="17461" y="31048"/>
                  </a:lnTo>
                  <a:lnTo>
                    <a:pt x="17461" y="6615"/>
                  </a:lnTo>
                  <a:lnTo>
                    <a:pt x="10995" y="6615"/>
                  </a:lnTo>
                  <a:lnTo>
                    <a:pt x="10995" y="5215"/>
                  </a:lnTo>
                  <a:lnTo>
                    <a:pt x="7568" y="5215"/>
                  </a:lnTo>
                  <a:lnTo>
                    <a:pt x="7568" y="6615"/>
                  </a:lnTo>
                  <a:lnTo>
                    <a:pt x="4887" y="6615"/>
                  </a:lnTo>
                  <a:lnTo>
                    <a:pt x="4887" y="23122"/>
                  </a:lnTo>
                  <a:lnTo>
                    <a:pt x="2384" y="23122"/>
                  </a:lnTo>
                  <a:lnTo>
                    <a:pt x="2384" y="21483"/>
                  </a:lnTo>
                  <a:lnTo>
                    <a:pt x="2205" y="21483"/>
                  </a:lnTo>
                  <a:lnTo>
                    <a:pt x="2205" y="36114"/>
                  </a:lnTo>
                  <a:lnTo>
                    <a:pt x="1281" y="36114"/>
                  </a:lnTo>
                  <a:lnTo>
                    <a:pt x="1281" y="26281"/>
                  </a:lnTo>
                  <a:lnTo>
                    <a:pt x="0" y="26281"/>
                  </a:lnTo>
                  <a:lnTo>
                    <a:pt x="0" y="87840"/>
                  </a:lnTo>
                  <a:lnTo>
                    <a:pt x="143829" y="87840"/>
                  </a:lnTo>
                  <a:lnTo>
                    <a:pt x="143829" y="87810"/>
                  </a:lnTo>
                  <a:lnTo>
                    <a:pt x="145587" y="87810"/>
                  </a:lnTo>
                  <a:lnTo>
                    <a:pt x="145587" y="89807"/>
                  </a:lnTo>
                  <a:lnTo>
                    <a:pt x="157863" y="89807"/>
                  </a:lnTo>
                  <a:lnTo>
                    <a:pt x="157863" y="87780"/>
                  </a:lnTo>
                  <a:lnTo>
                    <a:pt x="160604" y="87780"/>
                  </a:lnTo>
                  <a:lnTo>
                    <a:pt x="160604" y="87840"/>
                  </a:lnTo>
                  <a:lnTo>
                    <a:pt x="264892" y="87840"/>
                  </a:lnTo>
                  <a:lnTo>
                    <a:pt x="264892" y="87780"/>
                  </a:lnTo>
                  <a:lnTo>
                    <a:pt x="267634" y="87780"/>
                  </a:lnTo>
                  <a:lnTo>
                    <a:pt x="267634" y="87840"/>
                  </a:lnTo>
                  <a:lnTo>
                    <a:pt x="285720" y="87840"/>
                  </a:lnTo>
                  <a:lnTo>
                    <a:pt x="285720" y="19100"/>
                  </a:lnTo>
                  <a:lnTo>
                    <a:pt x="284916" y="17967"/>
                  </a:lnTo>
                  <a:lnTo>
                    <a:pt x="272312" y="17967"/>
                  </a:lnTo>
                  <a:lnTo>
                    <a:pt x="272312" y="31227"/>
                  </a:lnTo>
                  <a:lnTo>
                    <a:pt x="267634" y="31227"/>
                  </a:lnTo>
                  <a:lnTo>
                    <a:pt x="267634" y="38706"/>
                  </a:lnTo>
                  <a:lnTo>
                    <a:pt x="264475" y="38706"/>
                  </a:lnTo>
                  <a:lnTo>
                    <a:pt x="264475" y="33640"/>
                  </a:lnTo>
                  <a:lnTo>
                    <a:pt x="263343" y="33640"/>
                  </a:lnTo>
                  <a:lnTo>
                    <a:pt x="263343" y="38706"/>
                  </a:lnTo>
                  <a:lnTo>
                    <a:pt x="262062" y="38706"/>
                  </a:lnTo>
                  <a:lnTo>
                    <a:pt x="262062" y="37842"/>
                  </a:lnTo>
                  <a:lnTo>
                    <a:pt x="260363" y="37842"/>
                  </a:lnTo>
                  <a:lnTo>
                    <a:pt x="260363" y="15971"/>
                  </a:lnTo>
                  <a:lnTo>
                    <a:pt x="257533" y="15971"/>
                  </a:lnTo>
                  <a:lnTo>
                    <a:pt x="257533" y="14749"/>
                  </a:lnTo>
                  <a:lnTo>
                    <a:pt x="253689" y="14749"/>
                  </a:lnTo>
                  <a:lnTo>
                    <a:pt x="253689" y="15971"/>
                  </a:lnTo>
                  <a:lnTo>
                    <a:pt x="251573" y="15971"/>
                  </a:lnTo>
                  <a:lnTo>
                    <a:pt x="251573" y="0"/>
                  </a:ln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21" name="Google Shape;21;p3"/>
          <p:cNvSpPr txBox="1">
            <a:spLocks noGrp="1"/>
          </p:cNvSpPr>
          <p:nvPr>
            <p:ph type="title"/>
          </p:nvPr>
        </p:nvSpPr>
        <p:spPr>
          <a:xfrm>
            <a:off x="1080367" y="2046967"/>
            <a:ext cx="5906000" cy="1096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None/>
              <a:defRPr sz="8000"/>
            </a:lvl1pPr>
            <a:lvl2pPr lvl="1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2pPr>
            <a:lvl3pPr lvl="2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3pPr>
            <a:lvl4pPr lvl="3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4pPr>
            <a:lvl5pPr lvl="4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5pPr>
            <a:lvl6pPr lvl="5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6pPr>
            <a:lvl7pPr lvl="6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7pPr>
            <a:lvl8pPr lvl="7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8pPr>
            <a:lvl9pPr lvl="8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title" idx="2" hasCustomPrompt="1"/>
          </p:nvPr>
        </p:nvSpPr>
        <p:spPr>
          <a:xfrm>
            <a:off x="1080367" y="812897"/>
            <a:ext cx="3910400" cy="1096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6000"/>
              <a:buNone/>
              <a:defRPr sz="8666">
                <a:solidFill>
                  <a:schemeClr val="accen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 b="1"/>
            </a:lvl2pPr>
            <a:lvl3pPr lvl="2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 b="1"/>
            </a:lvl3pPr>
            <a:lvl4pPr lvl="3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 b="1"/>
            </a:lvl4pPr>
            <a:lvl5pPr lvl="4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 b="1"/>
            </a:lvl5pPr>
            <a:lvl6pPr lvl="5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 b="1"/>
            </a:lvl6pPr>
            <a:lvl7pPr lvl="6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 b="1"/>
            </a:lvl7pPr>
            <a:lvl8pPr lvl="7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 b="1"/>
            </a:lvl8pPr>
            <a:lvl9pPr lvl="8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 b="1"/>
            </a:lvl9pPr>
          </a:lstStyle>
          <a:p>
            <a:r>
              <a:t>xx%</a:t>
            </a:r>
          </a:p>
        </p:txBody>
      </p:sp>
      <p:sp>
        <p:nvSpPr>
          <p:cNvPr id="23" name="Google Shape;23;p3"/>
          <p:cNvSpPr txBox="1">
            <a:spLocks noGrp="1"/>
          </p:cNvSpPr>
          <p:nvPr>
            <p:ph type="subTitle" idx="1"/>
          </p:nvPr>
        </p:nvSpPr>
        <p:spPr>
          <a:xfrm>
            <a:off x="1080367" y="3281033"/>
            <a:ext cx="3448800" cy="652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67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24" name="Google Shape;24;p3"/>
          <p:cNvSpPr/>
          <p:nvPr/>
        </p:nvSpPr>
        <p:spPr>
          <a:xfrm>
            <a:off x="-218033" y="6808433"/>
            <a:ext cx="12566400" cy="267600"/>
          </a:xfrm>
          <a:prstGeom prst="rect">
            <a:avLst/>
          </a:prstGeom>
          <a:solidFill>
            <a:srgbClr val="CCCCCC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212390391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hree columns 1">
  <p:cSld name="Title and three columns 1"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21"/>
          <p:cNvSpPr txBox="1">
            <a:spLocks noGrp="1"/>
          </p:cNvSpPr>
          <p:nvPr>
            <p:ph type="title"/>
          </p:nvPr>
        </p:nvSpPr>
        <p:spPr>
          <a:xfrm>
            <a:off x="840000" y="593367"/>
            <a:ext cx="59308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R="50799" lvl="0" rtl="0">
              <a:lnSpc>
                <a:spcPct val="128571"/>
              </a:lnSpc>
              <a:spcBef>
                <a:spcPts val="0"/>
              </a:spcBef>
              <a:spcAft>
                <a:spcPts val="0"/>
              </a:spcAft>
              <a:buSzPts val="3300"/>
              <a:buNone/>
              <a:defRPr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163" name="Google Shape;163;p21"/>
          <p:cNvSpPr txBox="1">
            <a:spLocks noGrp="1"/>
          </p:cNvSpPr>
          <p:nvPr>
            <p:ph type="subTitle" idx="1"/>
          </p:nvPr>
        </p:nvSpPr>
        <p:spPr>
          <a:xfrm>
            <a:off x="4552067" y="2414684"/>
            <a:ext cx="3088000" cy="476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Font typeface="Barlow"/>
              <a:buNone/>
              <a:defRPr sz="3333" b="1">
                <a:solidFill>
                  <a:schemeClr val="accent4"/>
                </a:solidFill>
                <a:latin typeface="Barlow"/>
                <a:ea typeface="Barlow"/>
                <a:cs typeface="Barlow"/>
                <a:sym typeface="Barlow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Font typeface="Barlow"/>
              <a:buNone/>
              <a:defRPr sz="3333" b="1">
                <a:solidFill>
                  <a:schemeClr val="dk2"/>
                </a:solidFill>
                <a:latin typeface="Barlow"/>
                <a:ea typeface="Barlow"/>
                <a:cs typeface="Barlow"/>
                <a:sym typeface="Barlow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Font typeface="Barlow"/>
              <a:buNone/>
              <a:defRPr sz="3333" b="1">
                <a:solidFill>
                  <a:schemeClr val="dk2"/>
                </a:solidFill>
                <a:latin typeface="Barlow"/>
                <a:ea typeface="Barlow"/>
                <a:cs typeface="Barlow"/>
                <a:sym typeface="Barlow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Font typeface="Barlow"/>
              <a:buNone/>
              <a:defRPr sz="3333" b="1">
                <a:solidFill>
                  <a:schemeClr val="dk2"/>
                </a:solidFill>
                <a:latin typeface="Barlow"/>
                <a:ea typeface="Barlow"/>
                <a:cs typeface="Barlow"/>
                <a:sym typeface="Barlow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Font typeface="Barlow"/>
              <a:buNone/>
              <a:defRPr sz="3333" b="1">
                <a:solidFill>
                  <a:schemeClr val="dk2"/>
                </a:solidFill>
                <a:latin typeface="Barlow"/>
                <a:ea typeface="Barlow"/>
                <a:cs typeface="Barlow"/>
                <a:sym typeface="Barlow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Font typeface="Barlow"/>
              <a:buNone/>
              <a:defRPr sz="3333" b="1">
                <a:solidFill>
                  <a:schemeClr val="dk2"/>
                </a:solidFill>
                <a:latin typeface="Barlow"/>
                <a:ea typeface="Barlow"/>
                <a:cs typeface="Barlow"/>
                <a:sym typeface="Barlow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Font typeface="Barlow"/>
              <a:buNone/>
              <a:defRPr sz="3333" b="1">
                <a:solidFill>
                  <a:schemeClr val="dk2"/>
                </a:solidFill>
                <a:latin typeface="Barlow"/>
                <a:ea typeface="Barlow"/>
                <a:cs typeface="Barlow"/>
                <a:sym typeface="Barlow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Font typeface="Barlow"/>
              <a:buNone/>
              <a:defRPr sz="3333" b="1">
                <a:solidFill>
                  <a:schemeClr val="dk2"/>
                </a:solidFill>
                <a:latin typeface="Barlow"/>
                <a:ea typeface="Barlow"/>
                <a:cs typeface="Barlow"/>
                <a:sym typeface="Barlow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Font typeface="Barlow"/>
              <a:buNone/>
              <a:defRPr sz="3333" b="1">
                <a:solidFill>
                  <a:schemeClr val="dk2"/>
                </a:solidFill>
                <a:latin typeface="Barlow"/>
                <a:ea typeface="Barlow"/>
                <a:cs typeface="Barlow"/>
                <a:sym typeface="Barlow"/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164" name="Google Shape;164;p21"/>
          <p:cNvSpPr txBox="1">
            <a:spLocks noGrp="1"/>
          </p:cNvSpPr>
          <p:nvPr>
            <p:ph type="subTitle" idx="2"/>
          </p:nvPr>
        </p:nvSpPr>
        <p:spPr>
          <a:xfrm>
            <a:off x="4732667" y="2868033"/>
            <a:ext cx="27268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165" name="Google Shape;165;p21"/>
          <p:cNvSpPr txBox="1">
            <a:spLocks noGrp="1"/>
          </p:cNvSpPr>
          <p:nvPr>
            <p:ph type="subTitle" idx="3"/>
          </p:nvPr>
        </p:nvSpPr>
        <p:spPr>
          <a:xfrm>
            <a:off x="940900" y="2414684"/>
            <a:ext cx="3088000" cy="476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Font typeface="Barlow"/>
              <a:buNone/>
              <a:defRPr sz="3333" b="1">
                <a:solidFill>
                  <a:schemeClr val="accent1"/>
                </a:solidFill>
                <a:latin typeface="Barlow"/>
                <a:ea typeface="Barlow"/>
                <a:cs typeface="Barlow"/>
                <a:sym typeface="Barlow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Font typeface="Barlow"/>
              <a:buNone/>
              <a:defRPr sz="3333" b="1">
                <a:solidFill>
                  <a:schemeClr val="dk2"/>
                </a:solidFill>
                <a:latin typeface="Barlow"/>
                <a:ea typeface="Barlow"/>
                <a:cs typeface="Barlow"/>
                <a:sym typeface="Barlow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Font typeface="Barlow"/>
              <a:buNone/>
              <a:defRPr sz="3333" b="1">
                <a:solidFill>
                  <a:schemeClr val="dk2"/>
                </a:solidFill>
                <a:latin typeface="Barlow"/>
                <a:ea typeface="Barlow"/>
                <a:cs typeface="Barlow"/>
                <a:sym typeface="Barlow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Font typeface="Barlow"/>
              <a:buNone/>
              <a:defRPr sz="3333" b="1">
                <a:solidFill>
                  <a:schemeClr val="dk2"/>
                </a:solidFill>
                <a:latin typeface="Barlow"/>
                <a:ea typeface="Barlow"/>
                <a:cs typeface="Barlow"/>
                <a:sym typeface="Barlow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Font typeface="Barlow"/>
              <a:buNone/>
              <a:defRPr sz="3333" b="1">
                <a:solidFill>
                  <a:schemeClr val="dk2"/>
                </a:solidFill>
                <a:latin typeface="Barlow"/>
                <a:ea typeface="Barlow"/>
                <a:cs typeface="Barlow"/>
                <a:sym typeface="Barlow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Font typeface="Barlow"/>
              <a:buNone/>
              <a:defRPr sz="3333" b="1">
                <a:solidFill>
                  <a:schemeClr val="dk2"/>
                </a:solidFill>
                <a:latin typeface="Barlow"/>
                <a:ea typeface="Barlow"/>
                <a:cs typeface="Barlow"/>
                <a:sym typeface="Barlow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Font typeface="Barlow"/>
              <a:buNone/>
              <a:defRPr sz="3333" b="1">
                <a:solidFill>
                  <a:schemeClr val="dk2"/>
                </a:solidFill>
                <a:latin typeface="Barlow"/>
                <a:ea typeface="Barlow"/>
                <a:cs typeface="Barlow"/>
                <a:sym typeface="Barlow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Font typeface="Barlow"/>
              <a:buNone/>
              <a:defRPr sz="3333" b="1">
                <a:solidFill>
                  <a:schemeClr val="dk2"/>
                </a:solidFill>
                <a:latin typeface="Barlow"/>
                <a:ea typeface="Barlow"/>
                <a:cs typeface="Barlow"/>
                <a:sym typeface="Barlow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Font typeface="Barlow"/>
              <a:buNone/>
              <a:defRPr sz="3333" b="1">
                <a:solidFill>
                  <a:schemeClr val="dk2"/>
                </a:solidFill>
                <a:latin typeface="Barlow"/>
                <a:ea typeface="Barlow"/>
                <a:cs typeface="Barlow"/>
                <a:sym typeface="Barlow"/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166" name="Google Shape;166;p21"/>
          <p:cNvSpPr txBox="1">
            <a:spLocks noGrp="1"/>
          </p:cNvSpPr>
          <p:nvPr>
            <p:ph type="subTitle" idx="4"/>
          </p:nvPr>
        </p:nvSpPr>
        <p:spPr>
          <a:xfrm>
            <a:off x="1121700" y="2868033"/>
            <a:ext cx="27268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167" name="Google Shape;167;p21"/>
          <p:cNvSpPr txBox="1">
            <a:spLocks noGrp="1"/>
          </p:cNvSpPr>
          <p:nvPr>
            <p:ph type="subTitle" idx="5"/>
          </p:nvPr>
        </p:nvSpPr>
        <p:spPr>
          <a:xfrm>
            <a:off x="8163100" y="2414684"/>
            <a:ext cx="3088000" cy="476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Font typeface="Barlow"/>
              <a:buNone/>
              <a:defRPr sz="3333" b="1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Font typeface="Barlow"/>
              <a:buNone/>
              <a:defRPr sz="3333" b="1">
                <a:solidFill>
                  <a:schemeClr val="dk2"/>
                </a:solidFill>
                <a:latin typeface="Barlow"/>
                <a:ea typeface="Barlow"/>
                <a:cs typeface="Barlow"/>
                <a:sym typeface="Barlow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Font typeface="Barlow"/>
              <a:buNone/>
              <a:defRPr sz="3333" b="1">
                <a:solidFill>
                  <a:schemeClr val="dk2"/>
                </a:solidFill>
                <a:latin typeface="Barlow"/>
                <a:ea typeface="Barlow"/>
                <a:cs typeface="Barlow"/>
                <a:sym typeface="Barlow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Font typeface="Barlow"/>
              <a:buNone/>
              <a:defRPr sz="3333" b="1">
                <a:solidFill>
                  <a:schemeClr val="dk2"/>
                </a:solidFill>
                <a:latin typeface="Barlow"/>
                <a:ea typeface="Barlow"/>
                <a:cs typeface="Barlow"/>
                <a:sym typeface="Barlow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Font typeface="Barlow"/>
              <a:buNone/>
              <a:defRPr sz="3333" b="1">
                <a:solidFill>
                  <a:schemeClr val="dk2"/>
                </a:solidFill>
                <a:latin typeface="Barlow"/>
                <a:ea typeface="Barlow"/>
                <a:cs typeface="Barlow"/>
                <a:sym typeface="Barlow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Font typeface="Barlow"/>
              <a:buNone/>
              <a:defRPr sz="3333" b="1">
                <a:solidFill>
                  <a:schemeClr val="dk2"/>
                </a:solidFill>
                <a:latin typeface="Barlow"/>
                <a:ea typeface="Barlow"/>
                <a:cs typeface="Barlow"/>
                <a:sym typeface="Barlow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Font typeface="Barlow"/>
              <a:buNone/>
              <a:defRPr sz="3333" b="1">
                <a:solidFill>
                  <a:schemeClr val="dk2"/>
                </a:solidFill>
                <a:latin typeface="Barlow"/>
                <a:ea typeface="Barlow"/>
                <a:cs typeface="Barlow"/>
                <a:sym typeface="Barlow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Font typeface="Barlow"/>
              <a:buNone/>
              <a:defRPr sz="3333" b="1">
                <a:solidFill>
                  <a:schemeClr val="dk2"/>
                </a:solidFill>
                <a:latin typeface="Barlow"/>
                <a:ea typeface="Barlow"/>
                <a:cs typeface="Barlow"/>
                <a:sym typeface="Barlow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Font typeface="Barlow"/>
              <a:buNone/>
              <a:defRPr sz="3333" b="1">
                <a:solidFill>
                  <a:schemeClr val="dk2"/>
                </a:solidFill>
                <a:latin typeface="Barlow"/>
                <a:ea typeface="Barlow"/>
                <a:cs typeface="Barlow"/>
                <a:sym typeface="Barlow"/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168" name="Google Shape;168;p21"/>
          <p:cNvSpPr txBox="1">
            <a:spLocks noGrp="1"/>
          </p:cNvSpPr>
          <p:nvPr>
            <p:ph type="subTitle" idx="6"/>
          </p:nvPr>
        </p:nvSpPr>
        <p:spPr>
          <a:xfrm>
            <a:off x="8343700" y="2868033"/>
            <a:ext cx="27268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grpSp>
        <p:nvGrpSpPr>
          <p:cNvPr id="169" name="Google Shape;169;p21"/>
          <p:cNvGrpSpPr/>
          <p:nvPr/>
        </p:nvGrpSpPr>
        <p:grpSpPr>
          <a:xfrm flipH="1">
            <a:off x="-156125" y="4867100"/>
            <a:ext cx="12431721" cy="3036267"/>
            <a:chOff x="238125" y="1714050"/>
            <a:chExt cx="7143025" cy="2277200"/>
          </a:xfrm>
        </p:grpSpPr>
        <p:sp>
          <p:nvSpPr>
            <p:cNvPr id="170" name="Google Shape;170;p21"/>
            <p:cNvSpPr/>
            <p:nvPr/>
          </p:nvSpPr>
          <p:spPr>
            <a:xfrm>
              <a:off x="1846375" y="1714050"/>
              <a:ext cx="142325" cy="169850"/>
            </a:xfrm>
            <a:custGeom>
              <a:avLst/>
              <a:gdLst/>
              <a:ahLst/>
              <a:cxnLst/>
              <a:rect l="l" t="t" r="r" b="b"/>
              <a:pathLst>
                <a:path w="5693" h="6794" extrusionOk="0">
                  <a:moveTo>
                    <a:pt x="1" y="0"/>
                  </a:moveTo>
                  <a:lnTo>
                    <a:pt x="1" y="6794"/>
                  </a:lnTo>
                  <a:lnTo>
                    <a:pt x="5692" y="6794"/>
                  </a:lnTo>
                  <a:lnTo>
                    <a:pt x="5692" y="0"/>
                  </a:ln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1" name="Google Shape;171;p21"/>
            <p:cNvSpPr/>
            <p:nvPr/>
          </p:nvSpPr>
          <p:spPr>
            <a:xfrm>
              <a:off x="5201500" y="2277925"/>
              <a:ext cx="117725" cy="126675"/>
            </a:xfrm>
            <a:custGeom>
              <a:avLst/>
              <a:gdLst/>
              <a:ahLst/>
              <a:cxnLst/>
              <a:rect l="l" t="t" r="r" b="b"/>
              <a:pathLst>
                <a:path w="4709" h="5067" extrusionOk="0">
                  <a:moveTo>
                    <a:pt x="0" y="1"/>
                  </a:moveTo>
                  <a:lnTo>
                    <a:pt x="0" y="5066"/>
                  </a:lnTo>
                  <a:lnTo>
                    <a:pt x="4708" y="5066"/>
                  </a:lnTo>
                  <a:lnTo>
                    <a:pt x="4708" y="1"/>
                  </a:ln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2" name="Google Shape;172;p21"/>
            <p:cNvSpPr/>
            <p:nvPr/>
          </p:nvSpPr>
          <p:spPr>
            <a:xfrm>
              <a:off x="238125" y="1746075"/>
              <a:ext cx="7143025" cy="2245175"/>
            </a:xfrm>
            <a:custGeom>
              <a:avLst/>
              <a:gdLst/>
              <a:ahLst/>
              <a:cxnLst/>
              <a:rect l="l" t="t" r="r" b="b"/>
              <a:pathLst>
                <a:path w="285721" h="89807" extrusionOk="0">
                  <a:moveTo>
                    <a:pt x="263849" y="38169"/>
                  </a:moveTo>
                  <a:lnTo>
                    <a:pt x="263849" y="38706"/>
                  </a:lnTo>
                  <a:lnTo>
                    <a:pt x="263700" y="38706"/>
                  </a:lnTo>
                  <a:lnTo>
                    <a:pt x="263700" y="38169"/>
                  </a:lnTo>
                  <a:close/>
                  <a:moveTo>
                    <a:pt x="264147" y="38169"/>
                  </a:moveTo>
                  <a:lnTo>
                    <a:pt x="264147" y="38706"/>
                  </a:lnTo>
                  <a:lnTo>
                    <a:pt x="263998" y="38706"/>
                  </a:lnTo>
                  <a:lnTo>
                    <a:pt x="263998" y="38169"/>
                  </a:lnTo>
                  <a:close/>
                  <a:moveTo>
                    <a:pt x="239655" y="0"/>
                  </a:moveTo>
                  <a:lnTo>
                    <a:pt x="239655" y="3248"/>
                  </a:lnTo>
                  <a:lnTo>
                    <a:pt x="236883" y="3248"/>
                  </a:lnTo>
                  <a:lnTo>
                    <a:pt x="236883" y="3784"/>
                  </a:lnTo>
                  <a:lnTo>
                    <a:pt x="235960" y="3784"/>
                  </a:lnTo>
                  <a:lnTo>
                    <a:pt x="235960" y="10965"/>
                  </a:lnTo>
                  <a:lnTo>
                    <a:pt x="230894" y="10965"/>
                  </a:lnTo>
                  <a:lnTo>
                    <a:pt x="230894" y="26400"/>
                  </a:lnTo>
                  <a:lnTo>
                    <a:pt x="224875" y="26400"/>
                  </a:lnTo>
                  <a:lnTo>
                    <a:pt x="224875" y="14332"/>
                  </a:lnTo>
                  <a:lnTo>
                    <a:pt x="216205" y="14332"/>
                  </a:lnTo>
                  <a:lnTo>
                    <a:pt x="208368" y="19070"/>
                  </a:lnTo>
                  <a:lnTo>
                    <a:pt x="208368" y="52084"/>
                  </a:lnTo>
                  <a:lnTo>
                    <a:pt x="206997" y="52084"/>
                  </a:lnTo>
                  <a:lnTo>
                    <a:pt x="206997" y="44397"/>
                  </a:lnTo>
                  <a:lnTo>
                    <a:pt x="204197" y="44725"/>
                  </a:lnTo>
                  <a:lnTo>
                    <a:pt x="204197" y="26400"/>
                  </a:lnTo>
                  <a:lnTo>
                    <a:pt x="188911" y="26400"/>
                  </a:lnTo>
                  <a:lnTo>
                    <a:pt x="188911" y="57954"/>
                  </a:lnTo>
                  <a:lnTo>
                    <a:pt x="187630" y="57954"/>
                  </a:lnTo>
                  <a:lnTo>
                    <a:pt x="187630" y="51518"/>
                  </a:lnTo>
                  <a:lnTo>
                    <a:pt x="186259" y="51667"/>
                  </a:lnTo>
                  <a:lnTo>
                    <a:pt x="186259" y="51101"/>
                  </a:lnTo>
                  <a:lnTo>
                    <a:pt x="187391" y="51101"/>
                  </a:lnTo>
                  <a:lnTo>
                    <a:pt x="187391" y="50148"/>
                  </a:lnTo>
                  <a:lnTo>
                    <a:pt x="186259" y="50148"/>
                  </a:lnTo>
                  <a:lnTo>
                    <a:pt x="186259" y="48598"/>
                  </a:lnTo>
                  <a:lnTo>
                    <a:pt x="187391" y="48598"/>
                  </a:lnTo>
                  <a:lnTo>
                    <a:pt x="187391" y="47645"/>
                  </a:lnTo>
                  <a:lnTo>
                    <a:pt x="186259" y="47645"/>
                  </a:lnTo>
                  <a:lnTo>
                    <a:pt x="186259" y="44665"/>
                  </a:lnTo>
                  <a:lnTo>
                    <a:pt x="185931" y="44665"/>
                  </a:lnTo>
                  <a:lnTo>
                    <a:pt x="185931" y="33700"/>
                  </a:lnTo>
                  <a:lnTo>
                    <a:pt x="182475" y="33700"/>
                  </a:lnTo>
                  <a:lnTo>
                    <a:pt x="182475" y="28754"/>
                  </a:lnTo>
                  <a:lnTo>
                    <a:pt x="181283" y="28754"/>
                  </a:lnTo>
                  <a:lnTo>
                    <a:pt x="181283" y="23927"/>
                  </a:lnTo>
                  <a:lnTo>
                    <a:pt x="179436" y="23927"/>
                  </a:lnTo>
                  <a:lnTo>
                    <a:pt x="179436" y="20172"/>
                  </a:lnTo>
                  <a:lnTo>
                    <a:pt x="177886" y="17967"/>
                  </a:lnTo>
                  <a:lnTo>
                    <a:pt x="165282" y="17967"/>
                  </a:lnTo>
                  <a:lnTo>
                    <a:pt x="165282" y="31227"/>
                  </a:lnTo>
                  <a:lnTo>
                    <a:pt x="160604" y="31227"/>
                  </a:lnTo>
                  <a:lnTo>
                    <a:pt x="160604" y="38706"/>
                  </a:lnTo>
                  <a:lnTo>
                    <a:pt x="157863" y="38706"/>
                  </a:lnTo>
                  <a:lnTo>
                    <a:pt x="157863" y="25536"/>
                  </a:lnTo>
                  <a:lnTo>
                    <a:pt x="145557" y="25536"/>
                  </a:lnTo>
                  <a:lnTo>
                    <a:pt x="145557" y="49164"/>
                  </a:lnTo>
                  <a:lnTo>
                    <a:pt x="143829" y="49164"/>
                  </a:lnTo>
                  <a:lnTo>
                    <a:pt x="143829" y="43294"/>
                  </a:lnTo>
                  <a:lnTo>
                    <a:pt x="140223" y="43294"/>
                  </a:lnTo>
                  <a:lnTo>
                    <a:pt x="140223" y="32866"/>
                  </a:lnTo>
                  <a:lnTo>
                    <a:pt x="130629" y="32866"/>
                  </a:lnTo>
                  <a:lnTo>
                    <a:pt x="129437" y="34594"/>
                  </a:lnTo>
                  <a:lnTo>
                    <a:pt x="129437" y="37544"/>
                  </a:lnTo>
                  <a:lnTo>
                    <a:pt x="128036" y="37544"/>
                  </a:lnTo>
                  <a:lnTo>
                    <a:pt x="128036" y="41328"/>
                  </a:lnTo>
                  <a:lnTo>
                    <a:pt x="127113" y="41328"/>
                  </a:lnTo>
                  <a:lnTo>
                    <a:pt x="127113" y="45231"/>
                  </a:lnTo>
                  <a:lnTo>
                    <a:pt x="124967" y="45231"/>
                  </a:lnTo>
                  <a:lnTo>
                    <a:pt x="124967" y="40553"/>
                  </a:lnTo>
                  <a:lnTo>
                    <a:pt x="123060" y="39332"/>
                  </a:lnTo>
                  <a:lnTo>
                    <a:pt x="123060" y="18474"/>
                  </a:lnTo>
                  <a:lnTo>
                    <a:pt x="116624" y="18474"/>
                  </a:lnTo>
                  <a:lnTo>
                    <a:pt x="116624" y="17252"/>
                  </a:lnTo>
                  <a:lnTo>
                    <a:pt x="113168" y="17252"/>
                  </a:lnTo>
                  <a:lnTo>
                    <a:pt x="113168" y="18474"/>
                  </a:lnTo>
                  <a:lnTo>
                    <a:pt x="110516" y="18474"/>
                  </a:lnTo>
                  <a:lnTo>
                    <a:pt x="110516" y="32568"/>
                  </a:lnTo>
                  <a:lnTo>
                    <a:pt x="108013" y="32568"/>
                  </a:lnTo>
                  <a:lnTo>
                    <a:pt x="108013" y="31167"/>
                  </a:lnTo>
                  <a:lnTo>
                    <a:pt x="107834" y="31167"/>
                  </a:lnTo>
                  <a:lnTo>
                    <a:pt x="107834" y="43652"/>
                  </a:lnTo>
                  <a:lnTo>
                    <a:pt x="106910" y="43652"/>
                  </a:lnTo>
                  <a:lnTo>
                    <a:pt x="106910" y="35249"/>
                  </a:lnTo>
                  <a:lnTo>
                    <a:pt x="101845" y="35249"/>
                  </a:lnTo>
                  <a:lnTo>
                    <a:pt x="101845" y="43652"/>
                  </a:lnTo>
                  <a:lnTo>
                    <a:pt x="100981" y="43652"/>
                  </a:lnTo>
                  <a:lnTo>
                    <a:pt x="100981" y="47555"/>
                  </a:lnTo>
                  <a:lnTo>
                    <a:pt x="100713" y="47555"/>
                  </a:lnTo>
                  <a:lnTo>
                    <a:pt x="100713" y="45023"/>
                  </a:lnTo>
                  <a:lnTo>
                    <a:pt x="98985" y="45023"/>
                  </a:lnTo>
                  <a:lnTo>
                    <a:pt x="98985" y="26310"/>
                  </a:lnTo>
                  <a:lnTo>
                    <a:pt x="96184" y="26310"/>
                  </a:lnTo>
                  <a:lnTo>
                    <a:pt x="96184" y="25238"/>
                  </a:lnTo>
                  <a:lnTo>
                    <a:pt x="92310" y="25238"/>
                  </a:lnTo>
                  <a:lnTo>
                    <a:pt x="92310" y="26310"/>
                  </a:lnTo>
                  <a:lnTo>
                    <a:pt x="90224" y="26310"/>
                  </a:lnTo>
                  <a:lnTo>
                    <a:pt x="90224" y="12664"/>
                  </a:lnTo>
                  <a:lnTo>
                    <a:pt x="78306" y="12664"/>
                  </a:lnTo>
                  <a:lnTo>
                    <a:pt x="78306" y="15405"/>
                  </a:lnTo>
                  <a:lnTo>
                    <a:pt x="75505" y="15405"/>
                  </a:lnTo>
                  <a:lnTo>
                    <a:pt x="75505" y="15882"/>
                  </a:lnTo>
                  <a:lnTo>
                    <a:pt x="74581" y="15882"/>
                  </a:lnTo>
                  <a:lnTo>
                    <a:pt x="74581" y="22020"/>
                  </a:lnTo>
                  <a:lnTo>
                    <a:pt x="71184" y="22020"/>
                  </a:lnTo>
                  <a:lnTo>
                    <a:pt x="71184" y="5572"/>
                  </a:lnTo>
                  <a:lnTo>
                    <a:pt x="52710" y="5572"/>
                  </a:lnTo>
                  <a:lnTo>
                    <a:pt x="52710" y="47823"/>
                  </a:lnTo>
                  <a:lnTo>
                    <a:pt x="51191" y="47823"/>
                  </a:lnTo>
                  <a:lnTo>
                    <a:pt x="51191" y="39212"/>
                  </a:lnTo>
                  <a:lnTo>
                    <a:pt x="44039" y="40076"/>
                  </a:lnTo>
                  <a:lnTo>
                    <a:pt x="44039" y="6645"/>
                  </a:lnTo>
                  <a:lnTo>
                    <a:pt x="38289" y="6645"/>
                  </a:lnTo>
                  <a:lnTo>
                    <a:pt x="37156" y="9148"/>
                  </a:lnTo>
                  <a:lnTo>
                    <a:pt x="37156" y="13438"/>
                  </a:lnTo>
                  <a:lnTo>
                    <a:pt x="35845" y="13438"/>
                  </a:lnTo>
                  <a:lnTo>
                    <a:pt x="35845" y="18921"/>
                  </a:lnTo>
                  <a:lnTo>
                    <a:pt x="35786" y="18921"/>
                  </a:lnTo>
                  <a:lnTo>
                    <a:pt x="35786" y="35667"/>
                  </a:lnTo>
                  <a:lnTo>
                    <a:pt x="34654" y="35667"/>
                  </a:lnTo>
                  <a:lnTo>
                    <a:pt x="34654" y="23480"/>
                  </a:lnTo>
                  <a:lnTo>
                    <a:pt x="24999" y="23480"/>
                  </a:lnTo>
                  <a:lnTo>
                    <a:pt x="23808" y="25506"/>
                  </a:lnTo>
                  <a:lnTo>
                    <a:pt x="23808" y="28962"/>
                  </a:lnTo>
                  <a:lnTo>
                    <a:pt x="22407" y="28962"/>
                  </a:lnTo>
                  <a:lnTo>
                    <a:pt x="22407" y="33402"/>
                  </a:lnTo>
                  <a:lnTo>
                    <a:pt x="21483" y="33402"/>
                  </a:lnTo>
                  <a:lnTo>
                    <a:pt x="21483" y="37961"/>
                  </a:lnTo>
                  <a:lnTo>
                    <a:pt x="19338" y="37961"/>
                  </a:lnTo>
                  <a:lnTo>
                    <a:pt x="19338" y="32478"/>
                  </a:lnTo>
                  <a:lnTo>
                    <a:pt x="17461" y="31048"/>
                  </a:lnTo>
                  <a:lnTo>
                    <a:pt x="17461" y="6615"/>
                  </a:lnTo>
                  <a:lnTo>
                    <a:pt x="10995" y="6615"/>
                  </a:lnTo>
                  <a:lnTo>
                    <a:pt x="10995" y="5215"/>
                  </a:lnTo>
                  <a:lnTo>
                    <a:pt x="7568" y="5215"/>
                  </a:lnTo>
                  <a:lnTo>
                    <a:pt x="7568" y="6615"/>
                  </a:lnTo>
                  <a:lnTo>
                    <a:pt x="4887" y="6615"/>
                  </a:lnTo>
                  <a:lnTo>
                    <a:pt x="4887" y="23122"/>
                  </a:lnTo>
                  <a:lnTo>
                    <a:pt x="2384" y="23122"/>
                  </a:lnTo>
                  <a:lnTo>
                    <a:pt x="2384" y="21483"/>
                  </a:lnTo>
                  <a:lnTo>
                    <a:pt x="2205" y="21483"/>
                  </a:lnTo>
                  <a:lnTo>
                    <a:pt x="2205" y="36114"/>
                  </a:lnTo>
                  <a:lnTo>
                    <a:pt x="1281" y="36114"/>
                  </a:lnTo>
                  <a:lnTo>
                    <a:pt x="1281" y="26281"/>
                  </a:lnTo>
                  <a:lnTo>
                    <a:pt x="0" y="26281"/>
                  </a:lnTo>
                  <a:lnTo>
                    <a:pt x="0" y="87840"/>
                  </a:lnTo>
                  <a:lnTo>
                    <a:pt x="143829" y="87840"/>
                  </a:lnTo>
                  <a:lnTo>
                    <a:pt x="143829" y="87810"/>
                  </a:lnTo>
                  <a:lnTo>
                    <a:pt x="145587" y="87810"/>
                  </a:lnTo>
                  <a:lnTo>
                    <a:pt x="145587" y="89807"/>
                  </a:lnTo>
                  <a:lnTo>
                    <a:pt x="157863" y="89807"/>
                  </a:lnTo>
                  <a:lnTo>
                    <a:pt x="157863" y="87780"/>
                  </a:lnTo>
                  <a:lnTo>
                    <a:pt x="160604" y="87780"/>
                  </a:lnTo>
                  <a:lnTo>
                    <a:pt x="160604" y="87840"/>
                  </a:lnTo>
                  <a:lnTo>
                    <a:pt x="264892" y="87840"/>
                  </a:lnTo>
                  <a:lnTo>
                    <a:pt x="264892" y="87780"/>
                  </a:lnTo>
                  <a:lnTo>
                    <a:pt x="267634" y="87780"/>
                  </a:lnTo>
                  <a:lnTo>
                    <a:pt x="267634" y="87840"/>
                  </a:lnTo>
                  <a:lnTo>
                    <a:pt x="285720" y="87840"/>
                  </a:lnTo>
                  <a:lnTo>
                    <a:pt x="285720" y="19100"/>
                  </a:lnTo>
                  <a:lnTo>
                    <a:pt x="284916" y="17967"/>
                  </a:lnTo>
                  <a:lnTo>
                    <a:pt x="272312" y="17967"/>
                  </a:lnTo>
                  <a:lnTo>
                    <a:pt x="272312" y="31227"/>
                  </a:lnTo>
                  <a:lnTo>
                    <a:pt x="267634" y="31227"/>
                  </a:lnTo>
                  <a:lnTo>
                    <a:pt x="267634" y="38706"/>
                  </a:lnTo>
                  <a:lnTo>
                    <a:pt x="264475" y="38706"/>
                  </a:lnTo>
                  <a:lnTo>
                    <a:pt x="264475" y="33640"/>
                  </a:lnTo>
                  <a:lnTo>
                    <a:pt x="263343" y="33640"/>
                  </a:lnTo>
                  <a:lnTo>
                    <a:pt x="263343" y="38706"/>
                  </a:lnTo>
                  <a:lnTo>
                    <a:pt x="262062" y="38706"/>
                  </a:lnTo>
                  <a:lnTo>
                    <a:pt x="262062" y="37842"/>
                  </a:lnTo>
                  <a:lnTo>
                    <a:pt x="260363" y="37842"/>
                  </a:lnTo>
                  <a:lnTo>
                    <a:pt x="260363" y="15971"/>
                  </a:lnTo>
                  <a:lnTo>
                    <a:pt x="257533" y="15971"/>
                  </a:lnTo>
                  <a:lnTo>
                    <a:pt x="257533" y="14749"/>
                  </a:lnTo>
                  <a:lnTo>
                    <a:pt x="253689" y="14749"/>
                  </a:lnTo>
                  <a:lnTo>
                    <a:pt x="253689" y="15971"/>
                  </a:lnTo>
                  <a:lnTo>
                    <a:pt x="251573" y="15971"/>
                  </a:lnTo>
                  <a:lnTo>
                    <a:pt x="251573" y="0"/>
                  </a:ln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173" name="Google Shape;173;p21"/>
          <p:cNvSpPr/>
          <p:nvPr/>
        </p:nvSpPr>
        <p:spPr>
          <a:xfrm>
            <a:off x="-218033" y="6808433"/>
            <a:ext cx="12566400" cy="267600"/>
          </a:xfrm>
          <a:prstGeom prst="rect">
            <a:avLst/>
          </a:prstGeom>
          <a:solidFill>
            <a:srgbClr val="CCCCCC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172550806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four columns 1">
  <p:cSld name="Title and four columns 1"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22"/>
          <p:cNvSpPr txBox="1">
            <a:spLocks noGrp="1"/>
          </p:cNvSpPr>
          <p:nvPr>
            <p:ph type="title"/>
          </p:nvPr>
        </p:nvSpPr>
        <p:spPr>
          <a:xfrm>
            <a:off x="840000" y="593367"/>
            <a:ext cx="46184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176" name="Google Shape;176;p22"/>
          <p:cNvSpPr txBox="1">
            <a:spLocks noGrp="1"/>
          </p:cNvSpPr>
          <p:nvPr>
            <p:ph type="subTitle" idx="1"/>
          </p:nvPr>
        </p:nvSpPr>
        <p:spPr>
          <a:xfrm>
            <a:off x="6571084" y="1670667"/>
            <a:ext cx="2646800" cy="476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Font typeface="Anton"/>
              <a:buNone/>
              <a:defRPr sz="3333" b="1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Font typeface="Anton"/>
              <a:buNone/>
              <a:defRPr sz="3333">
                <a:solidFill>
                  <a:schemeClr val="dk2"/>
                </a:solidFill>
                <a:latin typeface="Anton"/>
                <a:ea typeface="Anton"/>
                <a:cs typeface="Anton"/>
                <a:sym typeface="Anton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Font typeface="Anton"/>
              <a:buNone/>
              <a:defRPr sz="3333">
                <a:solidFill>
                  <a:schemeClr val="dk2"/>
                </a:solidFill>
                <a:latin typeface="Anton"/>
                <a:ea typeface="Anton"/>
                <a:cs typeface="Anton"/>
                <a:sym typeface="Anton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Font typeface="Anton"/>
              <a:buNone/>
              <a:defRPr sz="3333">
                <a:solidFill>
                  <a:schemeClr val="dk2"/>
                </a:solidFill>
                <a:latin typeface="Anton"/>
                <a:ea typeface="Anton"/>
                <a:cs typeface="Anton"/>
                <a:sym typeface="Anton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Font typeface="Anton"/>
              <a:buNone/>
              <a:defRPr sz="3333">
                <a:solidFill>
                  <a:schemeClr val="dk2"/>
                </a:solidFill>
                <a:latin typeface="Anton"/>
                <a:ea typeface="Anton"/>
                <a:cs typeface="Anton"/>
                <a:sym typeface="Anton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Font typeface="Anton"/>
              <a:buNone/>
              <a:defRPr sz="3333">
                <a:solidFill>
                  <a:schemeClr val="dk2"/>
                </a:solidFill>
                <a:latin typeface="Anton"/>
                <a:ea typeface="Anton"/>
                <a:cs typeface="Anton"/>
                <a:sym typeface="Anton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Font typeface="Anton"/>
              <a:buNone/>
              <a:defRPr sz="3333">
                <a:solidFill>
                  <a:schemeClr val="dk2"/>
                </a:solidFill>
                <a:latin typeface="Anton"/>
                <a:ea typeface="Anton"/>
                <a:cs typeface="Anton"/>
                <a:sym typeface="Anton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Font typeface="Anton"/>
              <a:buNone/>
              <a:defRPr sz="3333">
                <a:solidFill>
                  <a:schemeClr val="dk2"/>
                </a:solidFill>
                <a:latin typeface="Anton"/>
                <a:ea typeface="Anton"/>
                <a:cs typeface="Anton"/>
                <a:sym typeface="Anton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Font typeface="Anton"/>
              <a:buNone/>
              <a:defRPr sz="3333">
                <a:solidFill>
                  <a:schemeClr val="dk2"/>
                </a:solidFill>
                <a:latin typeface="Anton"/>
                <a:ea typeface="Anton"/>
                <a:cs typeface="Anton"/>
                <a:sym typeface="Anton"/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177" name="Google Shape;177;p22"/>
          <p:cNvSpPr txBox="1">
            <a:spLocks noGrp="1"/>
          </p:cNvSpPr>
          <p:nvPr>
            <p:ph type="subTitle" idx="2"/>
          </p:nvPr>
        </p:nvSpPr>
        <p:spPr>
          <a:xfrm>
            <a:off x="6571084" y="2124000"/>
            <a:ext cx="26468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400"/>
              <a:buNone/>
              <a:defRPr sz="1867"/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400"/>
              <a:buNone/>
              <a:defRPr>
                <a:solidFill>
                  <a:schemeClr val="accent4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400"/>
              <a:buNone/>
              <a:defRPr>
                <a:solidFill>
                  <a:schemeClr val="accent4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400"/>
              <a:buNone/>
              <a:defRPr>
                <a:solidFill>
                  <a:schemeClr val="accent4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400"/>
              <a:buNone/>
              <a:defRPr>
                <a:solidFill>
                  <a:schemeClr val="accent4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400"/>
              <a:buNone/>
              <a:defRPr>
                <a:solidFill>
                  <a:schemeClr val="accent4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400"/>
              <a:buNone/>
              <a:defRPr>
                <a:solidFill>
                  <a:schemeClr val="accent4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400"/>
              <a:buNone/>
              <a:defRPr>
                <a:solidFill>
                  <a:schemeClr val="accent4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400"/>
              <a:buNone/>
              <a:defRPr>
                <a:solidFill>
                  <a:schemeClr val="accent4"/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178" name="Google Shape;178;p22"/>
          <p:cNvSpPr txBox="1">
            <a:spLocks noGrp="1"/>
          </p:cNvSpPr>
          <p:nvPr>
            <p:ph type="subTitle" idx="3"/>
          </p:nvPr>
        </p:nvSpPr>
        <p:spPr>
          <a:xfrm>
            <a:off x="2973935" y="1670667"/>
            <a:ext cx="2646800" cy="476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Font typeface="Anton"/>
              <a:buNone/>
              <a:defRPr sz="3333" b="1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Font typeface="Anton"/>
              <a:buNone/>
              <a:defRPr sz="3333">
                <a:solidFill>
                  <a:schemeClr val="dk2"/>
                </a:solidFill>
                <a:latin typeface="Anton"/>
                <a:ea typeface="Anton"/>
                <a:cs typeface="Anton"/>
                <a:sym typeface="Anton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Font typeface="Anton"/>
              <a:buNone/>
              <a:defRPr sz="3333">
                <a:solidFill>
                  <a:schemeClr val="dk2"/>
                </a:solidFill>
                <a:latin typeface="Anton"/>
                <a:ea typeface="Anton"/>
                <a:cs typeface="Anton"/>
                <a:sym typeface="Anton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Font typeface="Anton"/>
              <a:buNone/>
              <a:defRPr sz="3333">
                <a:solidFill>
                  <a:schemeClr val="dk2"/>
                </a:solidFill>
                <a:latin typeface="Anton"/>
                <a:ea typeface="Anton"/>
                <a:cs typeface="Anton"/>
                <a:sym typeface="Anton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Font typeface="Anton"/>
              <a:buNone/>
              <a:defRPr sz="3333">
                <a:solidFill>
                  <a:schemeClr val="dk2"/>
                </a:solidFill>
                <a:latin typeface="Anton"/>
                <a:ea typeface="Anton"/>
                <a:cs typeface="Anton"/>
                <a:sym typeface="Anton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Font typeface="Anton"/>
              <a:buNone/>
              <a:defRPr sz="3333">
                <a:solidFill>
                  <a:schemeClr val="dk2"/>
                </a:solidFill>
                <a:latin typeface="Anton"/>
                <a:ea typeface="Anton"/>
                <a:cs typeface="Anton"/>
                <a:sym typeface="Anton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Font typeface="Anton"/>
              <a:buNone/>
              <a:defRPr sz="3333">
                <a:solidFill>
                  <a:schemeClr val="dk2"/>
                </a:solidFill>
                <a:latin typeface="Anton"/>
                <a:ea typeface="Anton"/>
                <a:cs typeface="Anton"/>
                <a:sym typeface="Anton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Font typeface="Anton"/>
              <a:buNone/>
              <a:defRPr sz="3333">
                <a:solidFill>
                  <a:schemeClr val="dk2"/>
                </a:solidFill>
                <a:latin typeface="Anton"/>
                <a:ea typeface="Anton"/>
                <a:cs typeface="Anton"/>
                <a:sym typeface="Anton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Font typeface="Anton"/>
              <a:buNone/>
              <a:defRPr sz="3333">
                <a:solidFill>
                  <a:schemeClr val="dk2"/>
                </a:solidFill>
                <a:latin typeface="Anton"/>
                <a:ea typeface="Anton"/>
                <a:cs typeface="Anton"/>
                <a:sym typeface="Anton"/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179" name="Google Shape;179;p22"/>
          <p:cNvSpPr txBox="1">
            <a:spLocks noGrp="1"/>
          </p:cNvSpPr>
          <p:nvPr>
            <p:ph type="subTitle" idx="4"/>
          </p:nvPr>
        </p:nvSpPr>
        <p:spPr>
          <a:xfrm>
            <a:off x="2974065" y="2124000"/>
            <a:ext cx="26468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400"/>
              <a:buNone/>
              <a:defRPr sz="1867"/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400"/>
              <a:buNone/>
              <a:defRPr>
                <a:solidFill>
                  <a:schemeClr val="accent4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400"/>
              <a:buNone/>
              <a:defRPr>
                <a:solidFill>
                  <a:schemeClr val="accent4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400"/>
              <a:buNone/>
              <a:defRPr>
                <a:solidFill>
                  <a:schemeClr val="accent4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400"/>
              <a:buNone/>
              <a:defRPr>
                <a:solidFill>
                  <a:schemeClr val="accent4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400"/>
              <a:buNone/>
              <a:defRPr>
                <a:solidFill>
                  <a:schemeClr val="accent4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400"/>
              <a:buNone/>
              <a:defRPr>
                <a:solidFill>
                  <a:schemeClr val="accent4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400"/>
              <a:buNone/>
              <a:defRPr>
                <a:solidFill>
                  <a:schemeClr val="accent4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400"/>
              <a:buNone/>
              <a:defRPr>
                <a:solidFill>
                  <a:schemeClr val="accent4"/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180" name="Google Shape;180;p22"/>
          <p:cNvSpPr txBox="1">
            <a:spLocks noGrp="1"/>
          </p:cNvSpPr>
          <p:nvPr>
            <p:ph type="subTitle" idx="5"/>
          </p:nvPr>
        </p:nvSpPr>
        <p:spPr>
          <a:xfrm>
            <a:off x="6571084" y="3585367"/>
            <a:ext cx="2646800" cy="476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Font typeface="Anton"/>
              <a:buNone/>
              <a:defRPr sz="3333" b="1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Font typeface="Anton"/>
              <a:buNone/>
              <a:defRPr sz="3333">
                <a:solidFill>
                  <a:schemeClr val="dk2"/>
                </a:solidFill>
                <a:latin typeface="Anton"/>
                <a:ea typeface="Anton"/>
                <a:cs typeface="Anton"/>
                <a:sym typeface="Anton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Font typeface="Anton"/>
              <a:buNone/>
              <a:defRPr sz="3333">
                <a:solidFill>
                  <a:schemeClr val="dk2"/>
                </a:solidFill>
                <a:latin typeface="Anton"/>
                <a:ea typeface="Anton"/>
                <a:cs typeface="Anton"/>
                <a:sym typeface="Anton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Font typeface="Anton"/>
              <a:buNone/>
              <a:defRPr sz="3333">
                <a:solidFill>
                  <a:schemeClr val="dk2"/>
                </a:solidFill>
                <a:latin typeface="Anton"/>
                <a:ea typeface="Anton"/>
                <a:cs typeface="Anton"/>
                <a:sym typeface="Anton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Font typeface="Anton"/>
              <a:buNone/>
              <a:defRPr sz="3333">
                <a:solidFill>
                  <a:schemeClr val="dk2"/>
                </a:solidFill>
                <a:latin typeface="Anton"/>
                <a:ea typeface="Anton"/>
                <a:cs typeface="Anton"/>
                <a:sym typeface="Anton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Font typeface="Anton"/>
              <a:buNone/>
              <a:defRPr sz="3333">
                <a:solidFill>
                  <a:schemeClr val="dk2"/>
                </a:solidFill>
                <a:latin typeface="Anton"/>
                <a:ea typeface="Anton"/>
                <a:cs typeface="Anton"/>
                <a:sym typeface="Anton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Font typeface="Anton"/>
              <a:buNone/>
              <a:defRPr sz="3333">
                <a:solidFill>
                  <a:schemeClr val="dk2"/>
                </a:solidFill>
                <a:latin typeface="Anton"/>
                <a:ea typeface="Anton"/>
                <a:cs typeface="Anton"/>
                <a:sym typeface="Anton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Font typeface="Anton"/>
              <a:buNone/>
              <a:defRPr sz="3333">
                <a:solidFill>
                  <a:schemeClr val="dk2"/>
                </a:solidFill>
                <a:latin typeface="Anton"/>
                <a:ea typeface="Anton"/>
                <a:cs typeface="Anton"/>
                <a:sym typeface="Anton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Font typeface="Anton"/>
              <a:buNone/>
              <a:defRPr sz="3333">
                <a:solidFill>
                  <a:schemeClr val="dk2"/>
                </a:solidFill>
                <a:latin typeface="Anton"/>
                <a:ea typeface="Anton"/>
                <a:cs typeface="Anton"/>
                <a:sym typeface="Anton"/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181" name="Google Shape;181;p22"/>
          <p:cNvSpPr txBox="1">
            <a:spLocks noGrp="1"/>
          </p:cNvSpPr>
          <p:nvPr>
            <p:ph type="subTitle" idx="6"/>
          </p:nvPr>
        </p:nvSpPr>
        <p:spPr>
          <a:xfrm>
            <a:off x="6571084" y="4038700"/>
            <a:ext cx="26468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400"/>
              <a:buNone/>
              <a:defRPr sz="1867"/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400"/>
              <a:buNone/>
              <a:defRPr>
                <a:solidFill>
                  <a:schemeClr val="accent4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400"/>
              <a:buNone/>
              <a:defRPr>
                <a:solidFill>
                  <a:schemeClr val="accent4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400"/>
              <a:buNone/>
              <a:defRPr>
                <a:solidFill>
                  <a:schemeClr val="accent4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400"/>
              <a:buNone/>
              <a:defRPr>
                <a:solidFill>
                  <a:schemeClr val="accent4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400"/>
              <a:buNone/>
              <a:defRPr>
                <a:solidFill>
                  <a:schemeClr val="accent4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400"/>
              <a:buNone/>
              <a:defRPr>
                <a:solidFill>
                  <a:schemeClr val="accent4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400"/>
              <a:buNone/>
              <a:defRPr>
                <a:solidFill>
                  <a:schemeClr val="accent4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400"/>
              <a:buNone/>
              <a:defRPr>
                <a:solidFill>
                  <a:schemeClr val="accent4"/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182" name="Google Shape;182;p22"/>
          <p:cNvSpPr txBox="1">
            <a:spLocks noGrp="1"/>
          </p:cNvSpPr>
          <p:nvPr>
            <p:ph type="subTitle" idx="7"/>
          </p:nvPr>
        </p:nvSpPr>
        <p:spPr>
          <a:xfrm>
            <a:off x="2973935" y="3585367"/>
            <a:ext cx="2646800" cy="476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Font typeface="Anton"/>
              <a:buNone/>
              <a:defRPr sz="3333" b="1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Font typeface="Anton"/>
              <a:buNone/>
              <a:defRPr sz="3333">
                <a:solidFill>
                  <a:schemeClr val="dk2"/>
                </a:solidFill>
                <a:latin typeface="Anton"/>
                <a:ea typeface="Anton"/>
                <a:cs typeface="Anton"/>
                <a:sym typeface="Anton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Font typeface="Anton"/>
              <a:buNone/>
              <a:defRPr sz="3333">
                <a:solidFill>
                  <a:schemeClr val="dk2"/>
                </a:solidFill>
                <a:latin typeface="Anton"/>
                <a:ea typeface="Anton"/>
                <a:cs typeface="Anton"/>
                <a:sym typeface="Anton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Font typeface="Anton"/>
              <a:buNone/>
              <a:defRPr sz="3333">
                <a:solidFill>
                  <a:schemeClr val="dk2"/>
                </a:solidFill>
                <a:latin typeface="Anton"/>
                <a:ea typeface="Anton"/>
                <a:cs typeface="Anton"/>
                <a:sym typeface="Anton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Font typeface="Anton"/>
              <a:buNone/>
              <a:defRPr sz="3333">
                <a:solidFill>
                  <a:schemeClr val="dk2"/>
                </a:solidFill>
                <a:latin typeface="Anton"/>
                <a:ea typeface="Anton"/>
                <a:cs typeface="Anton"/>
                <a:sym typeface="Anton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Font typeface="Anton"/>
              <a:buNone/>
              <a:defRPr sz="3333">
                <a:solidFill>
                  <a:schemeClr val="dk2"/>
                </a:solidFill>
                <a:latin typeface="Anton"/>
                <a:ea typeface="Anton"/>
                <a:cs typeface="Anton"/>
                <a:sym typeface="Anton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Font typeface="Anton"/>
              <a:buNone/>
              <a:defRPr sz="3333">
                <a:solidFill>
                  <a:schemeClr val="dk2"/>
                </a:solidFill>
                <a:latin typeface="Anton"/>
                <a:ea typeface="Anton"/>
                <a:cs typeface="Anton"/>
                <a:sym typeface="Anton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Font typeface="Anton"/>
              <a:buNone/>
              <a:defRPr sz="3333">
                <a:solidFill>
                  <a:schemeClr val="dk2"/>
                </a:solidFill>
                <a:latin typeface="Anton"/>
                <a:ea typeface="Anton"/>
                <a:cs typeface="Anton"/>
                <a:sym typeface="Anton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Font typeface="Anton"/>
              <a:buNone/>
              <a:defRPr sz="3333">
                <a:solidFill>
                  <a:schemeClr val="dk2"/>
                </a:solidFill>
                <a:latin typeface="Anton"/>
                <a:ea typeface="Anton"/>
                <a:cs typeface="Anton"/>
                <a:sym typeface="Anton"/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183" name="Google Shape;183;p22"/>
          <p:cNvSpPr txBox="1">
            <a:spLocks noGrp="1"/>
          </p:cNvSpPr>
          <p:nvPr>
            <p:ph type="subTitle" idx="8"/>
          </p:nvPr>
        </p:nvSpPr>
        <p:spPr>
          <a:xfrm>
            <a:off x="2974065" y="4038700"/>
            <a:ext cx="26468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400"/>
              <a:buNone/>
              <a:defRPr sz="1867"/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400"/>
              <a:buNone/>
              <a:defRPr>
                <a:solidFill>
                  <a:schemeClr val="accent4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400"/>
              <a:buNone/>
              <a:defRPr>
                <a:solidFill>
                  <a:schemeClr val="accent4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400"/>
              <a:buNone/>
              <a:defRPr>
                <a:solidFill>
                  <a:schemeClr val="accent4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400"/>
              <a:buNone/>
              <a:defRPr>
                <a:solidFill>
                  <a:schemeClr val="accent4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400"/>
              <a:buNone/>
              <a:defRPr>
                <a:solidFill>
                  <a:schemeClr val="accent4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400"/>
              <a:buNone/>
              <a:defRPr>
                <a:solidFill>
                  <a:schemeClr val="accent4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400"/>
              <a:buNone/>
              <a:defRPr>
                <a:solidFill>
                  <a:schemeClr val="accent4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400"/>
              <a:buNone/>
              <a:defRPr>
                <a:solidFill>
                  <a:schemeClr val="accent4"/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184" name="Google Shape;184;p22"/>
          <p:cNvSpPr/>
          <p:nvPr/>
        </p:nvSpPr>
        <p:spPr>
          <a:xfrm>
            <a:off x="-93599" y="4272568"/>
            <a:ext cx="12558569" cy="2659657"/>
          </a:xfrm>
          <a:custGeom>
            <a:avLst/>
            <a:gdLst/>
            <a:ahLst/>
            <a:cxnLst/>
            <a:rect l="l" t="t" r="r" b="b"/>
            <a:pathLst>
              <a:path w="192439" h="55302" extrusionOk="0">
                <a:moveTo>
                  <a:pt x="164388" y="0"/>
                </a:moveTo>
                <a:lnTo>
                  <a:pt x="164388" y="5649"/>
                </a:lnTo>
                <a:lnTo>
                  <a:pt x="163865" y="5814"/>
                </a:lnTo>
                <a:cubicBezTo>
                  <a:pt x="163865" y="5814"/>
                  <a:pt x="164030" y="9727"/>
                  <a:pt x="163452" y="10857"/>
                </a:cubicBezTo>
                <a:cubicBezTo>
                  <a:pt x="162873" y="12014"/>
                  <a:pt x="163011" y="12289"/>
                  <a:pt x="163011" y="12289"/>
                </a:cubicBezTo>
                <a:lnTo>
                  <a:pt x="162487" y="12289"/>
                </a:lnTo>
                <a:lnTo>
                  <a:pt x="162487" y="14604"/>
                </a:lnTo>
                <a:lnTo>
                  <a:pt x="161688" y="14659"/>
                </a:lnTo>
                <a:lnTo>
                  <a:pt x="161688" y="18159"/>
                </a:lnTo>
                <a:lnTo>
                  <a:pt x="161165" y="18159"/>
                </a:lnTo>
                <a:lnTo>
                  <a:pt x="161165" y="33699"/>
                </a:lnTo>
                <a:lnTo>
                  <a:pt x="160641" y="33589"/>
                </a:lnTo>
                <a:lnTo>
                  <a:pt x="160641" y="32404"/>
                </a:lnTo>
                <a:lnTo>
                  <a:pt x="158878" y="31412"/>
                </a:lnTo>
                <a:lnTo>
                  <a:pt x="158189" y="34691"/>
                </a:lnTo>
                <a:lnTo>
                  <a:pt x="156453" y="35380"/>
                </a:lnTo>
                <a:lnTo>
                  <a:pt x="156453" y="34801"/>
                </a:lnTo>
                <a:lnTo>
                  <a:pt x="154744" y="34801"/>
                </a:lnTo>
                <a:lnTo>
                  <a:pt x="154744" y="29456"/>
                </a:lnTo>
                <a:lnTo>
                  <a:pt x="150088" y="29456"/>
                </a:lnTo>
                <a:lnTo>
                  <a:pt x="150088" y="34526"/>
                </a:lnTo>
                <a:lnTo>
                  <a:pt x="149454" y="34443"/>
                </a:lnTo>
                <a:lnTo>
                  <a:pt x="149454" y="33203"/>
                </a:lnTo>
                <a:lnTo>
                  <a:pt x="148655" y="33065"/>
                </a:lnTo>
                <a:lnTo>
                  <a:pt x="148655" y="33947"/>
                </a:lnTo>
                <a:lnTo>
                  <a:pt x="148297" y="33947"/>
                </a:lnTo>
                <a:lnTo>
                  <a:pt x="148021" y="35022"/>
                </a:lnTo>
                <a:lnTo>
                  <a:pt x="147277" y="34967"/>
                </a:lnTo>
                <a:lnTo>
                  <a:pt x="147277" y="36014"/>
                </a:lnTo>
                <a:lnTo>
                  <a:pt x="146120" y="36289"/>
                </a:lnTo>
                <a:lnTo>
                  <a:pt x="146120" y="36758"/>
                </a:lnTo>
                <a:lnTo>
                  <a:pt x="145844" y="33837"/>
                </a:lnTo>
                <a:lnTo>
                  <a:pt x="145486" y="27913"/>
                </a:lnTo>
                <a:cubicBezTo>
                  <a:pt x="145156" y="27692"/>
                  <a:pt x="145156" y="26866"/>
                  <a:pt x="145156" y="26866"/>
                </a:cubicBezTo>
                <a:cubicBezTo>
                  <a:pt x="144742" y="26811"/>
                  <a:pt x="144687" y="25157"/>
                  <a:pt x="144687" y="25157"/>
                </a:cubicBezTo>
                <a:lnTo>
                  <a:pt x="143613" y="25157"/>
                </a:lnTo>
                <a:lnTo>
                  <a:pt x="143613" y="24579"/>
                </a:lnTo>
                <a:lnTo>
                  <a:pt x="142510" y="24468"/>
                </a:lnTo>
                <a:lnTo>
                  <a:pt x="142510" y="25212"/>
                </a:lnTo>
                <a:lnTo>
                  <a:pt x="141877" y="25157"/>
                </a:lnTo>
                <a:lnTo>
                  <a:pt x="141877" y="18737"/>
                </a:lnTo>
                <a:lnTo>
                  <a:pt x="140499" y="18737"/>
                </a:lnTo>
                <a:lnTo>
                  <a:pt x="140499" y="13171"/>
                </a:lnTo>
                <a:lnTo>
                  <a:pt x="140168" y="13226"/>
                </a:lnTo>
                <a:lnTo>
                  <a:pt x="140168" y="10581"/>
                </a:lnTo>
                <a:lnTo>
                  <a:pt x="137055" y="10471"/>
                </a:lnTo>
                <a:lnTo>
                  <a:pt x="136476" y="10636"/>
                </a:lnTo>
                <a:lnTo>
                  <a:pt x="136476" y="12179"/>
                </a:lnTo>
                <a:lnTo>
                  <a:pt x="136035" y="12179"/>
                </a:lnTo>
                <a:lnTo>
                  <a:pt x="135098" y="12537"/>
                </a:lnTo>
                <a:lnTo>
                  <a:pt x="135098" y="16781"/>
                </a:lnTo>
                <a:lnTo>
                  <a:pt x="134024" y="16781"/>
                </a:lnTo>
                <a:lnTo>
                  <a:pt x="134024" y="12923"/>
                </a:lnTo>
                <a:lnTo>
                  <a:pt x="132977" y="12923"/>
                </a:lnTo>
                <a:lnTo>
                  <a:pt x="132977" y="10912"/>
                </a:lnTo>
                <a:lnTo>
                  <a:pt x="128954" y="11105"/>
                </a:lnTo>
                <a:lnTo>
                  <a:pt x="128954" y="13557"/>
                </a:lnTo>
                <a:lnTo>
                  <a:pt x="128458" y="13805"/>
                </a:lnTo>
                <a:lnTo>
                  <a:pt x="128458" y="20611"/>
                </a:lnTo>
                <a:lnTo>
                  <a:pt x="128044" y="20969"/>
                </a:lnTo>
                <a:lnTo>
                  <a:pt x="128044" y="26370"/>
                </a:lnTo>
                <a:lnTo>
                  <a:pt x="126997" y="26370"/>
                </a:lnTo>
                <a:lnTo>
                  <a:pt x="126997" y="24579"/>
                </a:lnTo>
                <a:lnTo>
                  <a:pt x="125399" y="24689"/>
                </a:lnTo>
                <a:lnTo>
                  <a:pt x="125399" y="26315"/>
                </a:lnTo>
                <a:lnTo>
                  <a:pt x="124931" y="26370"/>
                </a:lnTo>
                <a:lnTo>
                  <a:pt x="124931" y="20390"/>
                </a:lnTo>
                <a:lnTo>
                  <a:pt x="124435" y="20280"/>
                </a:lnTo>
                <a:lnTo>
                  <a:pt x="124435" y="18103"/>
                </a:lnTo>
                <a:lnTo>
                  <a:pt x="123636" y="17911"/>
                </a:lnTo>
                <a:lnTo>
                  <a:pt x="123636" y="12345"/>
                </a:lnTo>
                <a:lnTo>
                  <a:pt x="123333" y="12345"/>
                </a:lnTo>
                <a:lnTo>
                  <a:pt x="122947" y="14246"/>
                </a:lnTo>
                <a:lnTo>
                  <a:pt x="119613" y="13915"/>
                </a:lnTo>
                <a:lnTo>
                  <a:pt x="119613" y="10223"/>
                </a:lnTo>
                <a:lnTo>
                  <a:pt x="115590" y="10113"/>
                </a:lnTo>
                <a:lnTo>
                  <a:pt x="115590" y="8790"/>
                </a:lnTo>
                <a:lnTo>
                  <a:pt x="112834" y="8625"/>
                </a:lnTo>
                <a:lnTo>
                  <a:pt x="111236" y="9093"/>
                </a:lnTo>
                <a:lnTo>
                  <a:pt x="111236" y="10802"/>
                </a:lnTo>
                <a:lnTo>
                  <a:pt x="110878" y="11050"/>
                </a:lnTo>
                <a:lnTo>
                  <a:pt x="110878" y="18379"/>
                </a:lnTo>
                <a:lnTo>
                  <a:pt x="110410" y="18379"/>
                </a:lnTo>
                <a:lnTo>
                  <a:pt x="110410" y="19233"/>
                </a:lnTo>
                <a:lnTo>
                  <a:pt x="109914" y="19316"/>
                </a:lnTo>
                <a:lnTo>
                  <a:pt x="109914" y="21245"/>
                </a:lnTo>
                <a:lnTo>
                  <a:pt x="108013" y="21382"/>
                </a:lnTo>
                <a:lnTo>
                  <a:pt x="108013" y="17800"/>
                </a:lnTo>
                <a:lnTo>
                  <a:pt x="100270" y="17745"/>
                </a:lnTo>
                <a:lnTo>
                  <a:pt x="100270" y="21437"/>
                </a:lnTo>
                <a:lnTo>
                  <a:pt x="98313" y="21300"/>
                </a:lnTo>
                <a:lnTo>
                  <a:pt x="98313" y="22815"/>
                </a:lnTo>
                <a:lnTo>
                  <a:pt x="97377" y="22870"/>
                </a:lnTo>
                <a:lnTo>
                  <a:pt x="97377" y="27499"/>
                </a:lnTo>
                <a:lnTo>
                  <a:pt x="96798" y="25956"/>
                </a:lnTo>
                <a:lnTo>
                  <a:pt x="96412" y="25681"/>
                </a:lnTo>
                <a:lnTo>
                  <a:pt x="95944" y="23780"/>
                </a:lnTo>
                <a:lnTo>
                  <a:pt x="94924" y="23669"/>
                </a:lnTo>
                <a:lnTo>
                  <a:pt x="94924" y="20335"/>
                </a:lnTo>
                <a:lnTo>
                  <a:pt x="95503" y="19977"/>
                </a:lnTo>
                <a:lnTo>
                  <a:pt x="95393" y="17415"/>
                </a:lnTo>
                <a:lnTo>
                  <a:pt x="93547" y="17359"/>
                </a:lnTo>
                <a:lnTo>
                  <a:pt x="93547" y="12537"/>
                </a:lnTo>
                <a:lnTo>
                  <a:pt x="92444" y="11849"/>
                </a:lnTo>
                <a:lnTo>
                  <a:pt x="92224" y="1791"/>
                </a:lnTo>
                <a:lnTo>
                  <a:pt x="91811" y="11601"/>
                </a:lnTo>
                <a:lnTo>
                  <a:pt x="90378" y="10857"/>
                </a:lnTo>
                <a:lnTo>
                  <a:pt x="90378" y="13860"/>
                </a:lnTo>
                <a:lnTo>
                  <a:pt x="87788" y="14935"/>
                </a:lnTo>
                <a:lnTo>
                  <a:pt x="87347" y="22237"/>
                </a:lnTo>
                <a:lnTo>
                  <a:pt x="86465" y="22925"/>
                </a:lnTo>
                <a:lnTo>
                  <a:pt x="86465" y="27444"/>
                </a:lnTo>
                <a:lnTo>
                  <a:pt x="84702" y="27499"/>
                </a:lnTo>
                <a:lnTo>
                  <a:pt x="84343" y="22925"/>
                </a:lnTo>
                <a:lnTo>
                  <a:pt x="83159" y="17304"/>
                </a:lnTo>
                <a:lnTo>
                  <a:pt x="81836" y="22622"/>
                </a:lnTo>
                <a:lnTo>
                  <a:pt x="81836" y="24413"/>
                </a:lnTo>
                <a:lnTo>
                  <a:pt x="78309" y="24413"/>
                </a:lnTo>
                <a:lnTo>
                  <a:pt x="78309" y="28657"/>
                </a:lnTo>
                <a:lnTo>
                  <a:pt x="76821" y="30255"/>
                </a:lnTo>
                <a:lnTo>
                  <a:pt x="76821" y="15982"/>
                </a:lnTo>
                <a:lnTo>
                  <a:pt x="75113" y="17056"/>
                </a:lnTo>
                <a:lnTo>
                  <a:pt x="72357" y="17056"/>
                </a:lnTo>
                <a:lnTo>
                  <a:pt x="71421" y="15789"/>
                </a:lnTo>
                <a:lnTo>
                  <a:pt x="71421" y="17056"/>
                </a:lnTo>
                <a:lnTo>
                  <a:pt x="69409" y="16092"/>
                </a:lnTo>
                <a:lnTo>
                  <a:pt x="69134" y="27582"/>
                </a:lnTo>
                <a:lnTo>
                  <a:pt x="67122" y="27582"/>
                </a:lnTo>
                <a:lnTo>
                  <a:pt x="66819" y="29456"/>
                </a:lnTo>
                <a:cubicBezTo>
                  <a:pt x="66488" y="29290"/>
                  <a:pt x="66378" y="25212"/>
                  <a:pt x="66378" y="25212"/>
                </a:cubicBezTo>
                <a:lnTo>
                  <a:pt x="65221" y="24992"/>
                </a:lnTo>
                <a:lnTo>
                  <a:pt x="65221" y="22981"/>
                </a:lnTo>
                <a:lnTo>
                  <a:pt x="64312" y="22402"/>
                </a:lnTo>
                <a:lnTo>
                  <a:pt x="64008" y="21190"/>
                </a:lnTo>
                <a:lnTo>
                  <a:pt x="62768" y="20749"/>
                </a:lnTo>
                <a:lnTo>
                  <a:pt x="62768" y="19757"/>
                </a:lnTo>
                <a:lnTo>
                  <a:pt x="61308" y="19867"/>
                </a:lnTo>
                <a:lnTo>
                  <a:pt x="60289" y="21493"/>
                </a:lnTo>
                <a:lnTo>
                  <a:pt x="60289" y="22870"/>
                </a:lnTo>
                <a:lnTo>
                  <a:pt x="58690" y="23890"/>
                </a:lnTo>
                <a:lnTo>
                  <a:pt x="58690" y="40037"/>
                </a:lnTo>
                <a:lnTo>
                  <a:pt x="55880" y="40037"/>
                </a:lnTo>
                <a:lnTo>
                  <a:pt x="55356" y="24413"/>
                </a:lnTo>
                <a:lnTo>
                  <a:pt x="55356" y="21548"/>
                </a:lnTo>
                <a:lnTo>
                  <a:pt x="54998" y="20280"/>
                </a:lnTo>
                <a:lnTo>
                  <a:pt x="50865" y="20005"/>
                </a:lnTo>
                <a:lnTo>
                  <a:pt x="50865" y="21437"/>
                </a:lnTo>
                <a:lnTo>
                  <a:pt x="49735" y="21437"/>
                </a:lnTo>
                <a:lnTo>
                  <a:pt x="50011" y="23256"/>
                </a:lnTo>
                <a:lnTo>
                  <a:pt x="50314" y="23725"/>
                </a:lnTo>
                <a:lnTo>
                  <a:pt x="49322" y="24358"/>
                </a:lnTo>
                <a:lnTo>
                  <a:pt x="48854" y="35903"/>
                </a:lnTo>
                <a:lnTo>
                  <a:pt x="48110" y="35903"/>
                </a:lnTo>
                <a:lnTo>
                  <a:pt x="48110" y="22044"/>
                </a:lnTo>
                <a:lnTo>
                  <a:pt x="45079" y="21823"/>
                </a:lnTo>
                <a:lnTo>
                  <a:pt x="45079" y="19123"/>
                </a:lnTo>
                <a:lnTo>
                  <a:pt x="44335" y="19178"/>
                </a:lnTo>
                <a:lnTo>
                  <a:pt x="43122" y="16946"/>
                </a:lnTo>
                <a:lnTo>
                  <a:pt x="39788" y="16836"/>
                </a:lnTo>
                <a:lnTo>
                  <a:pt x="38603" y="18958"/>
                </a:lnTo>
                <a:lnTo>
                  <a:pt x="37777" y="19068"/>
                </a:lnTo>
                <a:lnTo>
                  <a:pt x="37777" y="23669"/>
                </a:lnTo>
                <a:lnTo>
                  <a:pt x="35545" y="23559"/>
                </a:lnTo>
                <a:lnTo>
                  <a:pt x="35545" y="19536"/>
                </a:lnTo>
                <a:lnTo>
                  <a:pt x="35104" y="19013"/>
                </a:lnTo>
                <a:lnTo>
                  <a:pt x="30778" y="18847"/>
                </a:lnTo>
                <a:lnTo>
                  <a:pt x="30778" y="24248"/>
                </a:lnTo>
                <a:lnTo>
                  <a:pt x="27747" y="24193"/>
                </a:lnTo>
                <a:lnTo>
                  <a:pt x="27747" y="16478"/>
                </a:lnTo>
                <a:lnTo>
                  <a:pt x="27279" y="15982"/>
                </a:lnTo>
                <a:cubicBezTo>
                  <a:pt x="27279" y="15982"/>
                  <a:pt x="27113" y="15045"/>
                  <a:pt x="26645" y="14769"/>
                </a:cubicBezTo>
                <a:cubicBezTo>
                  <a:pt x="26269" y="14511"/>
                  <a:pt x="26173" y="13851"/>
                  <a:pt x="25897" y="13851"/>
                </a:cubicBezTo>
                <a:cubicBezTo>
                  <a:pt x="25849" y="13851"/>
                  <a:pt x="25796" y="13871"/>
                  <a:pt x="25736" y="13915"/>
                </a:cubicBezTo>
                <a:cubicBezTo>
                  <a:pt x="25460" y="14136"/>
                  <a:pt x="25240" y="14439"/>
                  <a:pt x="25102" y="14769"/>
                </a:cubicBezTo>
                <a:lnTo>
                  <a:pt x="24523" y="14824"/>
                </a:lnTo>
                <a:cubicBezTo>
                  <a:pt x="24523" y="14824"/>
                  <a:pt x="24468" y="15789"/>
                  <a:pt x="24000" y="16037"/>
                </a:cubicBezTo>
                <a:cubicBezTo>
                  <a:pt x="23559" y="16257"/>
                  <a:pt x="21327" y="16312"/>
                  <a:pt x="21327" y="16312"/>
                </a:cubicBezTo>
                <a:lnTo>
                  <a:pt x="21327" y="18159"/>
                </a:lnTo>
                <a:lnTo>
                  <a:pt x="17745" y="10581"/>
                </a:lnTo>
                <a:lnTo>
                  <a:pt x="14604" y="17056"/>
                </a:lnTo>
                <a:lnTo>
                  <a:pt x="13915" y="18048"/>
                </a:lnTo>
                <a:lnTo>
                  <a:pt x="13612" y="21989"/>
                </a:lnTo>
                <a:lnTo>
                  <a:pt x="13226" y="16946"/>
                </a:lnTo>
                <a:lnTo>
                  <a:pt x="12372" y="16423"/>
                </a:lnTo>
                <a:lnTo>
                  <a:pt x="5538" y="16257"/>
                </a:lnTo>
                <a:lnTo>
                  <a:pt x="4546" y="14935"/>
                </a:lnTo>
                <a:lnTo>
                  <a:pt x="1571" y="14990"/>
                </a:lnTo>
                <a:lnTo>
                  <a:pt x="1571" y="17304"/>
                </a:lnTo>
                <a:lnTo>
                  <a:pt x="0" y="17167"/>
                </a:lnTo>
                <a:lnTo>
                  <a:pt x="0" y="55302"/>
                </a:lnTo>
                <a:lnTo>
                  <a:pt x="192439" y="55302"/>
                </a:lnTo>
                <a:lnTo>
                  <a:pt x="192439" y="18544"/>
                </a:lnTo>
                <a:lnTo>
                  <a:pt x="189573" y="18903"/>
                </a:lnTo>
                <a:lnTo>
                  <a:pt x="184641" y="19481"/>
                </a:lnTo>
                <a:lnTo>
                  <a:pt x="184641" y="29456"/>
                </a:lnTo>
                <a:lnTo>
                  <a:pt x="178441" y="28960"/>
                </a:lnTo>
                <a:lnTo>
                  <a:pt x="177504" y="29979"/>
                </a:lnTo>
                <a:lnTo>
                  <a:pt x="177504" y="36289"/>
                </a:lnTo>
                <a:lnTo>
                  <a:pt x="176650" y="35711"/>
                </a:lnTo>
                <a:lnTo>
                  <a:pt x="176650" y="26535"/>
                </a:lnTo>
                <a:lnTo>
                  <a:pt x="176182" y="25791"/>
                </a:lnTo>
                <a:lnTo>
                  <a:pt x="171718" y="25323"/>
                </a:lnTo>
                <a:lnTo>
                  <a:pt x="171415" y="29979"/>
                </a:lnTo>
                <a:lnTo>
                  <a:pt x="170561" y="29869"/>
                </a:lnTo>
                <a:lnTo>
                  <a:pt x="170561" y="31881"/>
                </a:lnTo>
                <a:lnTo>
                  <a:pt x="169761" y="31302"/>
                </a:lnTo>
                <a:lnTo>
                  <a:pt x="169761" y="29979"/>
                </a:lnTo>
                <a:lnTo>
                  <a:pt x="166841" y="29704"/>
                </a:lnTo>
                <a:lnTo>
                  <a:pt x="167171" y="18159"/>
                </a:lnTo>
                <a:lnTo>
                  <a:pt x="166841" y="18159"/>
                </a:lnTo>
                <a:lnTo>
                  <a:pt x="166841" y="14659"/>
                </a:lnTo>
                <a:lnTo>
                  <a:pt x="166207" y="14659"/>
                </a:lnTo>
                <a:lnTo>
                  <a:pt x="166207" y="12179"/>
                </a:lnTo>
                <a:lnTo>
                  <a:pt x="165628" y="12179"/>
                </a:lnTo>
                <a:cubicBezTo>
                  <a:pt x="165132" y="11132"/>
                  <a:pt x="164912" y="9975"/>
                  <a:pt x="164939" y="8790"/>
                </a:cubicBezTo>
                <a:cubicBezTo>
                  <a:pt x="165022" y="7771"/>
                  <a:pt x="165022" y="6724"/>
                  <a:pt x="164939" y="5704"/>
                </a:cubicBezTo>
                <a:cubicBezTo>
                  <a:pt x="164609" y="5649"/>
                  <a:pt x="164388" y="0"/>
                  <a:pt x="164388" y="0"/>
                </a:cubicBezTo>
                <a:close/>
              </a:path>
            </a:pathLst>
          </a:custGeom>
          <a:solidFill>
            <a:srgbClr val="F3F3F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85" name="Google Shape;185;p22"/>
          <p:cNvSpPr/>
          <p:nvPr/>
        </p:nvSpPr>
        <p:spPr>
          <a:xfrm>
            <a:off x="-218033" y="6808433"/>
            <a:ext cx="12566400" cy="267600"/>
          </a:xfrm>
          <a:prstGeom prst="rect">
            <a:avLst/>
          </a:prstGeom>
          <a:solidFill>
            <a:srgbClr val="CCCCCC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183868818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umbers and text">
  <p:cSld name="Numbers and text"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23"/>
          <p:cNvSpPr txBox="1">
            <a:spLocks noGrp="1"/>
          </p:cNvSpPr>
          <p:nvPr>
            <p:ph type="title" hasCustomPrompt="1"/>
          </p:nvPr>
        </p:nvSpPr>
        <p:spPr>
          <a:xfrm>
            <a:off x="1662517" y="1126400"/>
            <a:ext cx="5277600" cy="820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5000"/>
              <a:buNone/>
              <a:defRPr sz="6133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9pPr>
          </a:lstStyle>
          <a:p>
            <a:r>
              <a:t>xx%</a:t>
            </a:r>
          </a:p>
        </p:txBody>
      </p:sp>
      <p:sp>
        <p:nvSpPr>
          <p:cNvPr id="188" name="Google Shape;188;p23"/>
          <p:cNvSpPr txBox="1">
            <a:spLocks noGrp="1"/>
          </p:cNvSpPr>
          <p:nvPr>
            <p:ph type="subTitle" idx="1"/>
          </p:nvPr>
        </p:nvSpPr>
        <p:spPr>
          <a:xfrm>
            <a:off x="1662575" y="1968800"/>
            <a:ext cx="5352400" cy="50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500"/>
              <a:buNone/>
              <a:defRPr sz="1867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189" name="Google Shape;189;p23"/>
          <p:cNvSpPr txBox="1">
            <a:spLocks noGrp="1"/>
          </p:cNvSpPr>
          <p:nvPr>
            <p:ph type="title" idx="2" hasCustomPrompt="1"/>
          </p:nvPr>
        </p:nvSpPr>
        <p:spPr>
          <a:xfrm>
            <a:off x="1662517" y="2661300"/>
            <a:ext cx="5277600" cy="820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5000"/>
              <a:buNone/>
              <a:defRPr sz="6133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9pPr>
          </a:lstStyle>
          <a:p>
            <a:r>
              <a:t>xx%</a:t>
            </a:r>
          </a:p>
        </p:txBody>
      </p:sp>
      <p:sp>
        <p:nvSpPr>
          <p:cNvPr id="190" name="Google Shape;190;p23"/>
          <p:cNvSpPr txBox="1">
            <a:spLocks noGrp="1"/>
          </p:cNvSpPr>
          <p:nvPr>
            <p:ph type="subTitle" idx="3"/>
          </p:nvPr>
        </p:nvSpPr>
        <p:spPr>
          <a:xfrm>
            <a:off x="1662575" y="3503700"/>
            <a:ext cx="5352400" cy="50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500"/>
              <a:buNone/>
              <a:defRPr sz="1867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191" name="Google Shape;191;p23"/>
          <p:cNvSpPr txBox="1">
            <a:spLocks noGrp="1"/>
          </p:cNvSpPr>
          <p:nvPr>
            <p:ph type="title" idx="4" hasCustomPrompt="1"/>
          </p:nvPr>
        </p:nvSpPr>
        <p:spPr>
          <a:xfrm>
            <a:off x="1662517" y="4196200"/>
            <a:ext cx="5277600" cy="820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5000"/>
              <a:buNone/>
              <a:defRPr sz="6133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9pPr>
          </a:lstStyle>
          <a:p>
            <a:r>
              <a:t>xx%</a:t>
            </a:r>
          </a:p>
        </p:txBody>
      </p:sp>
      <p:sp>
        <p:nvSpPr>
          <p:cNvPr id="192" name="Google Shape;192;p23"/>
          <p:cNvSpPr txBox="1">
            <a:spLocks noGrp="1"/>
          </p:cNvSpPr>
          <p:nvPr>
            <p:ph type="subTitle" idx="5"/>
          </p:nvPr>
        </p:nvSpPr>
        <p:spPr>
          <a:xfrm>
            <a:off x="1662533" y="5038600"/>
            <a:ext cx="5352400" cy="50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500"/>
              <a:buNone/>
              <a:defRPr sz="1867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193" name="Google Shape;193;p23"/>
          <p:cNvSpPr/>
          <p:nvPr/>
        </p:nvSpPr>
        <p:spPr>
          <a:xfrm>
            <a:off x="-280500" y="4381401"/>
            <a:ext cx="12671701" cy="2582652"/>
          </a:xfrm>
          <a:custGeom>
            <a:avLst/>
            <a:gdLst/>
            <a:ahLst/>
            <a:cxnLst/>
            <a:rect l="l" t="t" r="r" b="b"/>
            <a:pathLst>
              <a:path w="213628" h="47972" extrusionOk="0">
                <a:moveTo>
                  <a:pt x="28767" y="0"/>
                </a:moveTo>
                <a:lnTo>
                  <a:pt x="28767" y="18599"/>
                </a:lnTo>
                <a:lnTo>
                  <a:pt x="23862" y="19426"/>
                </a:lnTo>
                <a:lnTo>
                  <a:pt x="23862" y="21024"/>
                </a:lnTo>
                <a:lnTo>
                  <a:pt x="21795" y="21107"/>
                </a:lnTo>
                <a:lnTo>
                  <a:pt x="21795" y="23256"/>
                </a:lnTo>
                <a:lnTo>
                  <a:pt x="20666" y="22732"/>
                </a:lnTo>
                <a:lnTo>
                  <a:pt x="20666" y="14025"/>
                </a:lnTo>
                <a:lnTo>
                  <a:pt x="17828" y="14025"/>
                </a:lnTo>
                <a:lnTo>
                  <a:pt x="17139" y="23586"/>
                </a:lnTo>
                <a:lnTo>
                  <a:pt x="17139" y="21437"/>
                </a:lnTo>
                <a:lnTo>
                  <a:pt x="16450" y="21713"/>
                </a:lnTo>
                <a:lnTo>
                  <a:pt x="16450" y="20914"/>
                </a:lnTo>
                <a:lnTo>
                  <a:pt x="11463" y="20748"/>
                </a:lnTo>
                <a:lnTo>
                  <a:pt x="11463" y="19646"/>
                </a:lnTo>
                <a:lnTo>
                  <a:pt x="8266" y="19646"/>
                </a:lnTo>
                <a:lnTo>
                  <a:pt x="6558" y="20059"/>
                </a:lnTo>
                <a:lnTo>
                  <a:pt x="6558" y="21272"/>
                </a:lnTo>
                <a:lnTo>
                  <a:pt x="5759" y="21272"/>
                </a:lnTo>
                <a:lnTo>
                  <a:pt x="5759" y="24799"/>
                </a:lnTo>
                <a:lnTo>
                  <a:pt x="3114" y="24799"/>
                </a:lnTo>
                <a:lnTo>
                  <a:pt x="0" y="47972"/>
                </a:lnTo>
                <a:lnTo>
                  <a:pt x="213628" y="47972"/>
                </a:lnTo>
                <a:lnTo>
                  <a:pt x="213104" y="21355"/>
                </a:lnTo>
                <a:lnTo>
                  <a:pt x="212002" y="21272"/>
                </a:lnTo>
                <a:lnTo>
                  <a:pt x="212002" y="19729"/>
                </a:lnTo>
                <a:lnTo>
                  <a:pt x="205637" y="19729"/>
                </a:lnTo>
                <a:lnTo>
                  <a:pt x="205196" y="21437"/>
                </a:lnTo>
                <a:lnTo>
                  <a:pt x="204342" y="26865"/>
                </a:lnTo>
                <a:lnTo>
                  <a:pt x="203736" y="20500"/>
                </a:lnTo>
                <a:lnTo>
                  <a:pt x="196847" y="20583"/>
                </a:lnTo>
                <a:lnTo>
                  <a:pt x="196847" y="27554"/>
                </a:lnTo>
                <a:lnTo>
                  <a:pt x="194092" y="27912"/>
                </a:lnTo>
                <a:lnTo>
                  <a:pt x="194092" y="23421"/>
                </a:lnTo>
                <a:lnTo>
                  <a:pt x="188829" y="23256"/>
                </a:lnTo>
                <a:lnTo>
                  <a:pt x="188829" y="18599"/>
                </a:lnTo>
                <a:lnTo>
                  <a:pt x="187892" y="18764"/>
                </a:lnTo>
                <a:lnTo>
                  <a:pt x="187892" y="16781"/>
                </a:lnTo>
                <a:lnTo>
                  <a:pt x="187121" y="16891"/>
                </a:lnTo>
                <a:lnTo>
                  <a:pt x="187121" y="15761"/>
                </a:lnTo>
                <a:lnTo>
                  <a:pt x="182795" y="16229"/>
                </a:lnTo>
                <a:lnTo>
                  <a:pt x="182795" y="17056"/>
                </a:lnTo>
                <a:lnTo>
                  <a:pt x="182023" y="17056"/>
                </a:lnTo>
                <a:lnTo>
                  <a:pt x="182023" y="27031"/>
                </a:lnTo>
                <a:lnTo>
                  <a:pt x="180563" y="27031"/>
                </a:lnTo>
                <a:lnTo>
                  <a:pt x="176430" y="26948"/>
                </a:lnTo>
                <a:lnTo>
                  <a:pt x="176430" y="28601"/>
                </a:lnTo>
                <a:lnTo>
                  <a:pt x="175493" y="29015"/>
                </a:lnTo>
                <a:lnTo>
                  <a:pt x="175493" y="27031"/>
                </a:lnTo>
                <a:lnTo>
                  <a:pt x="173261" y="26948"/>
                </a:lnTo>
                <a:lnTo>
                  <a:pt x="171001" y="28491"/>
                </a:lnTo>
                <a:lnTo>
                  <a:pt x="168852" y="28408"/>
                </a:lnTo>
                <a:lnTo>
                  <a:pt x="168852" y="17993"/>
                </a:lnTo>
                <a:cubicBezTo>
                  <a:pt x="168852" y="17993"/>
                  <a:pt x="167392" y="18764"/>
                  <a:pt x="165408" y="19894"/>
                </a:cubicBezTo>
                <a:cubicBezTo>
                  <a:pt x="164113" y="20583"/>
                  <a:pt x="162680" y="20996"/>
                  <a:pt x="161192" y="21107"/>
                </a:cubicBezTo>
                <a:lnTo>
                  <a:pt x="161192" y="31687"/>
                </a:lnTo>
                <a:lnTo>
                  <a:pt x="156453" y="32459"/>
                </a:lnTo>
                <a:cubicBezTo>
                  <a:pt x="156453" y="32459"/>
                  <a:pt x="156039" y="29869"/>
                  <a:pt x="155516" y="29621"/>
                </a:cubicBezTo>
                <a:lnTo>
                  <a:pt x="155516" y="27306"/>
                </a:lnTo>
                <a:lnTo>
                  <a:pt x="154552" y="27224"/>
                </a:lnTo>
                <a:lnTo>
                  <a:pt x="154552" y="26259"/>
                </a:lnTo>
                <a:lnTo>
                  <a:pt x="153615" y="26425"/>
                </a:lnTo>
                <a:lnTo>
                  <a:pt x="153615" y="17910"/>
                </a:lnTo>
                <a:lnTo>
                  <a:pt x="152843" y="17387"/>
                </a:lnTo>
                <a:lnTo>
                  <a:pt x="152320" y="16533"/>
                </a:lnTo>
                <a:lnTo>
                  <a:pt x="150336" y="18076"/>
                </a:lnTo>
                <a:lnTo>
                  <a:pt x="148958" y="17993"/>
                </a:lnTo>
                <a:lnTo>
                  <a:pt x="148958" y="15375"/>
                </a:lnTo>
                <a:lnTo>
                  <a:pt x="148021" y="15375"/>
                </a:lnTo>
                <a:lnTo>
                  <a:pt x="148021" y="13777"/>
                </a:lnTo>
                <a:lnTo>
                  <a:pt x="144329" y="14135"/>
                </a:lnTo>
                <a:lnTo>
                  <a:pt x="143199" y="15926"/>
                </a:lnTo>
                <a:lnTo>
                  <a:pt x="143199" y="24633"/>
                </a:lnTo>
                <a:lnTo>
                  <a:pt x="141463" y="24881"/>
                </a:lnTo>
                <a:lnTo>
                  <a:pt x="141463" y="22402"/>
                </a:lnTo>
                <a:lnTo>
                  <a:pt x="138818" y="22402"/>
                </a:lnTo>
                <a:lnTo>
                  <a:pt x="136917" y="23669"/>
                </a:lnTo>
                <a:lnTo>
                  <a:pt x="134850" y="20583"/>
                </a:lnTo>
                <a:lnTo>
                  <a:pt x="134850" y="17662"/>
                </a:lnTo>
                <a:lnTo>
                  <a:pt x="133307" y="17910"/>
                </a:lnTo>
                <a:lnTo>
                  <a:pt x="133307" y="16450"/>
                </a:lnTo>
                <a:lnTo>
                  <a:pt x="130111" y="16533"/>
                </a:lnTo>
                <a:lnTo>
                  <a:pt x="130111" y="18076"/>
                </a:lnTo>
                <a:lnTo>
                  <a:pt x="129257" y="18158"/>
                </a:lnTo>
                <a:lnTo>
                  <a:pt x="129257" y="22650"/>
                </a:lnTo>
                <a:lnTo>
                  <a:pt x="128044" y="23338"/>
                </a:lnTo>
                <a:lnTo>
                  <a:pt x="128044" y="25240"/>
                </a:lnTo>
                <a:lnTo>
                  <a:pt x="126584" y="25488"/>
                </a:lnTo>
                <a:lnTo>
                  <a:pt x="126584" y="23090"/>
                </a:lnTo>
                <a:lnTo>
                  <a:pt x="123553" y="23173"/>
                </a:lnTo>
                <a:lnTo>
                  <a:pt x="119695" y="24716"/>
                </a:lnTo>
                <a:lnTo>
                  <a:pt x="119695" y="28684"/>
                </a:lnTo>
                <a:lnTo>
                  <a:pt x="118648" y="28767"/>
                </a:lnTo>
                <a:lnTo>
                  <a:pt x="118648" y="17469"/>
                </a:lnTo>
                <a:lnTo>
                  <a:pt x="116499" y="16367"/>
                </a:lnTo>
                <a:lnTo>
                  <a:pt x="116499" y="15375"/>
                </a:lnTo>
                <a:lnTo>
                  <a:pt x="115121" y="15375"/>
                </a:lnTo>
                <a:lnTo>
                  <a:pt x="114185" y="16973"/>
                </a:lnTo>
                <a:lnTo>
                  <a:pt x="112531" y="16973"/>
                </a:lnTo>
                <a:lnTo>
                  <a:pt x="112531" y="18764"/>
                </a:lnTo>
                <a:lnTo>
                  <a:pt x="111677" y="18682"/>
                </a:lnTo>
                <a:lnTo>
                  <a:pt x="111677" y="20059"/>
                </a:lnTo>
                <a:lnTo>
                  <a:pt x="109528" y="20500"/>
                </a:lnTo>
                <a:lnTo>
                  <a:pt x="109528" y="29015"/>
                </a:lnTo>
                <a:lnTo>
                  <a:pt x="108674" y="29180"/>
                </a:lnTo>
                <a:lnTo>
                  <a:pt x="108674" y="23173"/>
                </a:lnTo>
                <a:lnTo>
                  <a:pt x="107213" y="23090"/>
                </a:lnTo>
                <a:lnTo>
                  <a:pt x="106607" y="17910"/>
                </a:lnTo>
                <a:lnTo>
                  <a:pt x="101703" y="17828"/>
                </a:lnTo>
                <a:lnTo>
                  <a:pt x="101703" y="9892"/>
                </a:lnTo>
                <a:lnTo>
                  <a:pt x="96881" y="9892"/>
                </a:lnTo>
                <a:lnTo>
                  <a:pt x="95668" y="10085"/>
                </a:lnTo>
                <a:cubicBezTo>
                  <a:pt x="95668" y="10085"/>
                  <a:pt x="95586" y="19894"/>
                  <a:pt x="94814" y="19894"/>
                </a:cubicBezTo>
                <a:cubicBezTo>
                  <a:pt x="94814" y="19894"/>
                  <a:pt x="95299" y="23505"/>
                  <a:pt x="94830" y="23505"/>
                </a:cubicBezTo>
                <a:cubicBezTo>
                  <a:pt x="94825" y="23505"/>
                  <a:pt x="94820" y="23505"/>
                  <a:pt x="94814" y="23504"/>
                </a:cubicBezTo>
                <a:lnTo>
                  <a:pt x="94814" y="26425"/>
                </a:lnTo>
                <a:lnTo>
                  <a:pt x="92665" y="26425"/>
                </a:lnTo>
                <a:lnTo>
                  <a:pt x="92665" y="9892"/>
                </a:lnTo>
                <a:lnTo>
                  <a:pt x="86548" y="10250"/>
                </a:lnTo>
                <a:lnTo>
                  <a:pt x="86548" y="14907"/>
                </a:lnTo>
                <a:lnTo>
                  <a:pt x="85776" y="15375"/>
                </a:lnTo>
                <a:lnTo>
                  <a:pt x="85776" y="23173"/>
                </a:lnTo>
                <a:lnTo>
                  <a:pt x="84288" y="23173"/>
                </a:lnTo>
                <a:lnTo>
                  <a:pt x="84288" y="21189"/>
                </a:lnTo>
                <a:lnTo>
                  <a:pt x="82828" y="21189"/>
                </a:lnTo>
                <a:lnTo>
                  <a:pt x="82828" y="22980"/>
                </a:lnTo>
                <a:lnTo>
                  <a:pt x="81120" y="24027"/>
                </a:lnTo>
                <a:lnTo>
                  <a:pt x="81120" y="29290"/>
                </a:lnTo>
                <a:lnTo>
                  <a:pt x="79136" y="29621"/>
                </a:lnTo>
                <a:lnTo>
                  <a:pt x="79136" y="30751"/>
                </a:lnTo>
                <a:lnTo>
                  <a:pt x="78281" y="30751"/>
                </a:lnTo>
                <a:lnTo>
                  <a:pt x="78281" y="26425"/>
                </a:lnTo>
                <a:lnTo>
                  <a:pt x="76380" y="25405"/>
                </a:lnTo>
                <a:lnTo>
                  <a:pt x="75609" y="4298"/>
                </a:lnTo>
                <a:lnTo>
                  <a:pt x="72164" y="4381"/>
                </a:lnTo>
                <a:lnTo>
                  <a:pt x="72164" y="15237"/>
                </a:lnTo>
                <a:lnTo>
                  <a:pt x="71117" y="18764"/>
                </a:lnTo>
                <a:lnTo>
                  <a:pt x="71117" y="25570"/>
                </a:lnTo>
                <a:lnTo>
                  <a:pt x="70015" y="25570"/>
                </a:lnTo>
                <a:lnTo>
                  <a:pt x="69409" y="21961"/>
                </a:lnTo>
                <a:lnTo>
                  <a:pt x="68555" y="21961"/>
                </a:lnTo>
                <a:lnTo>
                  <a:pt x="68555" y="21355"/>
                </a:lnTo>
                <a:lnTo>
                  <a:pt x="67177" y="21437"/>
                </a:lnTo>
                <a:lnTo>
                  <a:pt x="66654" y="20583"/>
                </a:lnTo>
                <a:lnTo>
                  <a:pt x="66654" y="16698"/>
                </a:lnTo>
                <a:lnTo>
                  <a:pt x="61225" y="16533"/>
                </a:lnTo>
                <a:lnTo>
                  <a:pt x="61225" y="4574"/>
                </a:lnTo>
                <a:cubicBezTo>
                  <a:pt x="61225" y="4574"/>
                  <a:pt x="58470" y="5676"/>
                  <a:pt x="57258" y="7054"/>
                </a:cubicBezTo>
                <a:cubicBezTo>
                  <a:pt x="56045" y="8432"/>
                  <a:pt x="57175" y="14135"/>
                  <a:pt x="56486" y="14383"/>
                </a:cubicBezTo>
                <a:cubicBezTo>
                  <a:pt x="55797" y="14631"/>
                  <a:pt x="55880" y="17993"/>
                  <a:pt x="55880" y="17993"/>
                </a:cubicBezTo>
                <a:lnTo>
                  <a:pt x="52022" y="18076"/>
                </a:lnTo>
                <a:lnTo>
                  <a:pt x="52022" y="13226"/>
                </a:lnTo>
                <a:lnTo>
                  <a:pt x="46759" y="13226"/>
                </a:lnTo>
                <a:lnTo>
                  <a:pt x="45024" y="14549"/>
                </a:lnTo>
                <a:lnTo>
                  <a:pt x="45024" y="25570"/>
                </a:lnTo>
                <a:lnTo>
                  <a:pt x="43563" y="25846"/>
                </a:lnTo>
                <a:lnTo>
                  <a:pt x="43563" y="26425"/>
                </a:lnTo>
                <a:lnTo>
                  <a:pt x="42461" y="26425"/>
                </a:lnTo>
                <a:lnTo>
                  <a:pt x="42461" y="13860"/>
                </a:lnTo>
                <a:cubicBezTo>
                  <a:pt x="42461" y="13283"/>
                  <a:pt x="41512" y="11781"/>
                  <a:pt x="40613" y="11781"/>
                </a:cubicBezTo>
                <a:cubicBezTo>
                  <a:pt x="40567" y="11781"/>
                  <a:pt x="40522" y="11785"/>
                  <a:pt x="40477" y="11793"/>
                </a:cubicBezTo>
                <a:cubicBezTo>
                  <a:pt x="39513" y="11959"/>
                  <a:pt x="39513" y="13694"/>
                  <a:pt x="39513" y="13694"/>
                </a:cubicBezTo>
                <a:lnTo>
                  <a:pt x="39513" y="16973"/>
                </a:lnTo>
                <a:lnTo>
                  <a:pt x="36509" y="17221"/>
                </a:lnTo>
                <a:lnTo>
                  <a:pt x="36509" y="11628"/>
                </a:lnTo>
                <a:lnTo>
                  <a:pt x="34277" y="11628"/>
                </a:lnTo>
                <a:lnTo>
                  <a:pt x="34277" y="14631"/>
                </a:lnTo>
                <a:lnTo>
                  <a:pt x="33506" y="14631"/>
                </a:lnTo>
                <a:lnTo>
                  <a:pt x="33506" y="20500"/>
                </a:lnTo>
                <a:lnTo>
                  <a:pt x="31770" y="20583"/>
                </a:lnTo>
                <a:lnTo>
                  <a:pt x="31770" y="0"/>
                </a:lnTo>
                <a:close/>
              </a:path>
            </a:pathLst>
          </a:custGeom>
          <a:solidFill>
            <a:srgbClr val="F3F3F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94" name="Google Shape;194;p23"/>
          <p:cNvSpPr/>
          <p:nvPr/>
        </p:nvSpPr>
        <p:spPr>
          <a:xfrm>
            <a:off x="-218033" y="6808433"/>
            <a:ext cx="12566400" cy="267600"/>
          </a:xfrm>
          <a:prstGeom prst="rect">
            <a:avLst/>
          </a:prstGeom>
          <a:solidFill>
            <a:srgbClr val="CCCCCC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216825633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2">
  <p:cSld name="Title and text 2"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p24"/>
          <p:cNvSpPr txBox="1">
            <a:spLocks noGrp="1"/>
          </p:cNvSpPr>
          <p:nvPr>
            <p:ph type="title"/>
          </p:nvPr>
        </p:nvSpPr>
        <p:spPr>
          <a:xfrm>
            <a:off x="6283267" y="2692967"/>
            <a:ext cx="4771200" cy="876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Open Sans SemiBold"/>
                <a:ea typeface="Open Sans SemiBold"/>
                <a:cs typeface="Open Sans SemiBold"/>
                <a:sym typeface="Open Sans SemiBold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Open Sans SemiBold"/>
                <a:ea typeface="Open Sans SemiBold"/>
                <a:cs typeface="Open Sans SemiBold"/>
                <a:sym typeface="Open Sans SemiBold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Open Sans SemiBold"/>
                <a:ea typeface="Open Sans SemiBold"/>
                <a:cs typeface="Open Sans SemiBold"/>
                <a:sym typeface="Open Sans SemiBold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Open Sans SemiBold"/>
                <a:ea typeface="Open Sans SemiBold"/>
                <a:cs typeface="Open Sans SemiBold"/>
                <a:sym typeface="Open Sans SemiBold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Open Sans SemiBold"/>
                <a:ea typeface="Open Sans SemiBold"/>
                <a:cs typeface="Open Sans SemiBold"/>
                <a:sym typeface="Open Sans SemiBold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Open Sans SemiBold"/>
                <a:ea typeface="Open Sans SemiBold"/>
                <a:cs typeface="Open Sans SemiBold"/>
                <a:sym typeface="Open Sans SemiBold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Open Sans SemiBold"/>
                <a:ea typeface="Open Sans SemiBold"/>
                <a:cs typeface="Open Sans SemiBold"/>
                <a:sym typeface="Open Sans SemiBold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Open Sans SemiBold"/>
                <a:ea typeface="Open Sans SemiBold"/>
                <a:cs typeface="Open Sans SemiBold"/>
                <a:sym typeface="Open Sans SemiBold"/>
              </a:defRPr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197" name="Google Shape;197;p24"/>
          <p:cNvSpPr txBox="1">
            <a:spLocks noGrp="1"/>
          </p:cNvSpPr>
          <p:nvPr>
            <p:ph type="subTitle" idx="1"/>
          </p:nvPr>
        </p:nvSpPr>
        <p:spPr>
          <a:xfrm>
            <a:off x="7056100" y="3421033"/>
            <a:ext cx="3998400" cy="74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Font typeface="Josefin Sans"/>
              <a:buNone/>
              <a:defRPr sz="1867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grpSp>
        <p:nvGrpSpPr>
          <p:cNvPr id="198" name="Google Shape;198;p24"/>
          <p:cNvGrpSpPr/>
          <p:nvPr/>
        </p:nvGrpSpPr>
        <p:grpSpPr>
          <a:xfrm>
            <a:off x="-156125" y="4867100"/>
            <a:ext cx="12431721" cy="3036267"/>
            <a:chOff x="238125" y="1714050"/>
            <a:chExt cx="7143025" cy="2277200"/>
          </a:xfrm>
        </p:grpSpPr>
        <p:sp>
          <p:nvSpPr>
            <p:cNvPr id="199" name="Google Shape;199;p24"/>
            <p:cNvSpPr/>
            <p:nvPr/>
          </p:nvSpPr>
          <p:spPr>
            <a:xfrm>
              <a:off x="1846375" y="1714050"/>
              <a:ext cx="142325" cy="169850"/>
            </a:xfrm>
            <a:custGeom>
              <a:avLst/>
              <a:gdLst/>
              <a:ahLst/>
              <a:cxnLst/>
              <a:rect l="l" t="t" r="r" b="b"/>
              <a:pathLst>
                <a:path w="5693" h="6794" extrusionOk="0">
                  <a:moveTo>
                    <a:pt x="1" y="0"/>
                  </a:moveTo>
                  <a:lnTo>
                    <a:pt x="1" y="6794"/>
                  </a:lnTo>
                  <a:lnTo>
                    <a:pt x="5692" y="6794"/>
                  </a:lnTo>
                  <a:lnTo>
                    <a:pt x="5692" y="0"/>
                  </a:ln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00" name="Google Shape;200;p24"/>
            <p:cNvSpPr/>
            <p:nvPr/>
          </p:nvSpPr>
          <p:spPr>
            <a:xfrm>
              <a:off x="5201500" y="2277925"/>
              <a:ext cx="117725" cy="126675"/>
            </a:xfrm>
            <a:custGeom>
              <a:avLst/>
              <a:gdLst/>
              <a:ahLst/>
              <a:cxnLst/>
              <a:rect l="l" t="t" r="r" b="b"/>
              <a:pathLst>
                <a:path w="4709" h="5067" extrusionOk="0">
                  <a:moveTo>
                    <a:pt x="0" y="1"/>
                  </a:moveTo>
                  <a:lnTo>
                    <a:pt x="0" y="5066"/>
                  </a:lnTo>
                  <a:lnTo>
                    <a:pt x="4708" y="5066"/>
                  </a:lnTo>
                  <a:lnTo>
                    <a:pt x="4708" y="1"/>
                  </a:ln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01" name="Google Shape;201;p24"/>
            <p:cNvSpPr/>
            <p:nvPr/>
          </p:nvSpPr>
          <p:spPr>
            <a:xfrm>
              <a:off x="238125" y="1746075"/>
              <a:ext cx="7143025" cy="2245175"/>
            </a:xfrm>
            <a:custGeom>
              <a:avLst/>
              <a:gdLst/>
              <a:ahLst/>
              <a:cxnLst/>
              <a:rect l="l" t="t" r="r" b="b"/>
              <a:pathLst>
                <a:path w="285721" h="89807" extrusionOk="0">
                  <a:moveTo>
                    <a:pt x="263849" y="38169"/>
                  </a:moveTo>
                  <a:lnTo>
                    <a:pt x="263849" y="38706"/>
                  </a:lnTo>
                  <a:lnTo>
                    <a:pt x="263700" y="38706"/>
                  </a:lnTo>
                  <a:lnTo>
                    <a:pt x="263700" y="38169"/>
                  </a:lnTo>
                  <a:close/>
                  <a:moveTo>
                    <a:pt x="264147" y="38169"/>
                  </a:moveTo>
                  <a:lnTo>
                    <a:pt x="264147" y="38706"/>
                  </a:lnTo>
                  <a:lnTo>
                    <a:pt x="263998" y="38706"/>
                  </a:lnTo>
                  <a:lnTo>
                    <a:pt x="263998" y="38169"/>
                  </a:lnTo>
                  <a:close/>
                  <a:moveTo>
                    <a:pt x="239655" y="0"/>
                  </a:moveTo>
                  <a:lnTo>
                    <a:pt x="239655" y="3248"/>
                  </a:lnTo>
                  <a:lnTo>
                    <a:pt x="236883" y="3248"/>
                  </a:lnTo>
                  <a:lnTo>
                    <a:pt x="236883" y="3784"/>
                  </a:lnTo>
                  <a:lnTo>
                    <a:pt x="235960" y="3784"/>
                  </a:lnTo>
                  <a:lnTo>
                    <a:pt x="235960" y="10965"/>
                  </a:lnTo>
                  <a:lnTo>
                    <a:pt x="230894" y="10965"/>
                  </a:lnTo>
                  <a:lnTo>
                    <a:pt x="230894" y="26400"/>
                  </a:lnTo>
                  <a:lnTo>
                    <a:pt x="224875" y="26400"/>
                  </a:lnTo>
                  <a:lnTo>
                    <a:pt x="224875" y="14332"/>
                  </a:lnTo>
                  <a:lnTo>
                    <a:pt x="216205" y="14332"/>
                  </a:lnTo>
                  <a:lnTo>
                    <a:pt x="208368" y="19070"/>
                  </a:lnTo>
                  <a:lnTo>
                    <a:pt x="208368" y="52084"/>
                  </a:lnTo>
                  <a:lnTo>
                    <a:pt x="206997" y="52084"/>
                  </a:lnTo>
                  <a:lnTo>
                    <a:pt x="206997" y="44397"/>
                  </a:lnTo>
                  <a:lnTo>
                    <a:pt x="204197" y="44725"/>
                  </a:lnTo>
                  <a:lnTo>
                    <a:pt x="204197" y="26400"/>
                  </a:lnTo>
                  <a:lnTo>
                    <a:pt x="188911" y="26400"/>
                  </a:lnTo>
                  <a:lnTo>
                    <a:pt x="188911" y="57954"/>
                  </a:lnTo>
                  <a:lnTo>
                    <a:pt x="187630" y="57954"/>
                  </a:lnTo>
                  <a:lnTo>
                    <a:pt x="187630" y="51518"/>
                  </a:lnTo>
                  <a:lnTo>
                    <a:pt x="186259" y="51667"/>
                  </a:lnTo>
                  <a:lnTo>
                    <a:pt x="186259" y="51101"/>
                  </a:lnTo>
                  <a:lnTo>
                    <a:pt x="187391" y="51101"/>
                  </a:lnTo>
                  <a:lnTo>
                    <a:pt x="187391" y="50148"/>
                  </a:lnTo>
                  <a:lnTo>
                    <a:pt x="186259" y="50148"/>
                  </a:lnTo>
                  <a:lnTo>
                    <a:pt x="186259" y="48598"/>
                  </a:lnTo>
                  <a:lnTo>
                    <a:pt x="187391" y="48598"/>
                  </a:lnTo>
                  <a:lnTo>
                    <a:pt x="187391" y="47645"/>
                  </a:lnTo>
                  <a:lnTo>
                    <a:pt x="186259" y="47645"/>
                  </a:lnTo>
                  <a:lnTo>
                    <a:pt x="186259" y="44665"/>
                  </a:lnTo>
                  <a:lnTo>
                    <a:pt x="185931" y="44665"/>
                  </a:lnTo>
                  <a:lnTo>
                    <a:pt x="185931" y="33700"/>
                  </a:lnTo>
                  <a:lnTo>
                    <a:pt x="182475" y="33700"/>
                  </a:lnTo>
                  <a:lnTo>
                    <a:pt x="182475" y="28754"/>
                  </a:lnTo>
                  <a:lnTo>
                    <a:pt x="181283" y="28754"/>
                  </a:lnTo>
                  <a:lnTo>
                    <a:pt x="181283" y="23927"/>
                  </a:lnTo>
                  <a:lnTo>
                    <a:pt x="179436" y="23927"/>
                  </a:lnTo>
                  <a:lnTo>
                    <a:pt x="179436" y="20172"/>
                  </a:lnTo>
                  <a:lnTo>
                    <a:pt x="177886" y="17967"/>
                  </a:lnTo>
                  <a:lnTo>
                    <a:pt x="165282" y="17967"/>
                  </a:lnTo>
                  <a:lnTo>
                    <a:pt x="165282" y="31227"/>
                  </a:lnTo>
                  <a:lnTo>
                    <a:pt x="160604" y="31227"/>
                  </a:lnTo>
                  <a:lnTo>
                    <a:pt x="160604" y="38706"/>
                  </a:lnTo>
                  <a:lnTo>
                    <a:pt x="157863" y="38706"/>
                  </a:lnTo>
                  <a:lnTo>
                    <a:pt x="157863" y="25536"/>
                  </a:lnTo>
                  <a:lnTo>
                    <a:pt x="145557" y="25536"/>
                  </a:lnTo>
                  <a:lnTo>
                    <a:pt x="145557" y="49164"/>
                  </a:lnTo>
                  <a:lnTo>
                    <a:pt x="143829" y="49164"/>
                  </a:lnTo>
                  <a:lnTo>
                    <a:pt x="143829" y="43294"/>
                  </a:lnTo>
                  <a:lnTo>
                    <a:pt x="140223" y="43294"/>
                  </a:lnTo>
                  <a:lnTo>
                    <a:pt x="140223" y="32866"/>
                  </a:lnTo>
                  <a:lnTo>
                    <a:pt x="130629" y="32866"/>
                  </a:lnTo>
                  <a:lnTo>
                    <a:pt x="129437" y="34594"/>
                  </a:lnTo>
                  <a:lnTo>
                    <a:pt x="129437" y="37544"/>
                  </a:lnTo>
                  <a:lnTo>
                    <a:pt x="128036" y="37544"/>
                  </a:lnTo>
                  <a:lnTo>
                    <a:pt x="128036" y="41328"/>
                  </a:lnTo>
                  <a:lnTo>
                    <a:pt x="127113" y="41328"/>
                  </a:lnTo>
                  <a:lnTo>
                    <a:pt x="127113" y="45231"/>
                  </a:lnTo>
                  <a:lnTo>
                    <a:pt x="124967" y="45231"/>
                  </a:lnTo>
                  <a:lnTo>
                    <a:pt x="124967" y="40553"/>
                  </a:lnTo>
                  <a:lnTo>
                    <a:pt x="123060" y="39332"/>
                  </a:lnTo>
                  <a:lnTo>
                    <a:pt x="123060" y="18474"/>
                  </a:lnTo>
                  <a:lnTo>
                    <a:pt x="116624" y="18474"/>
                  </a:lnTo>
                  <a:lnTo>
                    <a:pt x="116624" y="17252"/>
                  </a:lnTo>
                  <a:lnTo>
                    <a:pt x="113168" y="17252"/>
                  </a:lnTo>
                  <a:lnTo>
                    <a:pt x="113168" y="18474"/>
                  </a:lnTo>
                  <a:lnTo>
                    <a:pt x="110516" y="18474"/>
                  </a:lnTo>
                  <a:lnTo>
                    <a:pt x="110516" y="32568"/>
                  </a:lnTo>
                  <a:lnTo>
                    <a:pt x="108013" y="32568"/>
                  </a:lnTo>
                  <a:lnTo>
                    <a:pt x="108013" y="31167"/>
                  </a:lnTo>
                  <a:lnTo>
                    <a:pt x="107834" y="31167"/>
                  </a:lnTo>
                  <a:lnTo>
                    <a:pt x="107834" y="43652"/>
                  </a:lnTo>
                  <a:lnTo>
                    <a:pt x="106910" y="43652"/>
                  </a:lnTo>
                  <a:lnTo>
                    <a:pt x="106910" y="35249"/>
                  </a:lnTo>
                  <a:lnTo>
                    <a:pt x="101845" y="35249"/>
                  </a:lnTo>
                  <a:lnTo>
                    <a:pt x="101845" y="43652"/>
                  </a:lnTo>
                  <a:lnTo>
                    <a:pt x="100981" y="43652"/>
                  </a:lnTo>
                  <a:lnTo>
                    <a:pt x="100981" y="47555"/>
                  </a:lnTo>
                  <a:lnTo>
                    <a:pt x="100713" y="47555"/>
                  </a:lnTo>
                  <a:lnTo>
                    <a:pt x="100713" y="45023"/>
                  </a:lnTo>
                  <a:lnTo>
                    <a:pt x="98985" y="45023"/>
                  </a:lnTo>
                  <a:lnTo>
                    <a:pt x="98985" y="26310"/>
                  </a:lnTo>
                  <a:lnTo>
                    <a:pt x="96184" y="26310"/>
                  </a:lnTo>
                  <a:lnTo>
                    <a:pt x="96184" y="25238"/>
                  </a:lnTo>
                  <a:lnTo>
                    <a:pt x="92310" y="25238"/>
                  </a:lnTo>
                  <a:lnTo>
                    <a:pt x="92310" y="26310"/>
                  </a:lnTo>
                  <a:lnTo>
                    <a:pt x="90224" y="26310"/>
                  </a:lnTo>
                  <a:lnTo>
                    <a:pt x="90224" y="12664"/>
                  </a:lnTo>
                  <a:lnTo>
                    <a:pt x="78306" y="12664"/>
                  </a:lnTo>
                  <a:lnTo>
                    <a:pt x="78306" y="15405"/>
                  </a:lnTo>
                  <a:lnTo>
                    <a:pt x="75505" y="15405"/>
                  </a:lnTo>
                  <a:lnTo>
                    <a:pt x="75505" y="15882"/>
                  </a:lnTo>
                  <a:lnTo>
                    <a:pt x="74581" y="15882"/>
                  </a:lnTo>
                  <a:lnTo>
                    <a:pt x="74581" y="22020"/>
                  </a:lnTo>
                  <a:lnTo>
                    <a:pt x="71184" y="22020"/>
                  </a:lnTo>
                  <a:lnTo>
                    <a:pt x="71184" y="5572"/>
                  </a:lnTo>
                  <a:lnTo>
                    <a:pt x="52710" y="5572"/>
                  </a:lnTo>
                  <a:lnTo>
                    <a:pt x="52710" y="47823"/>
                  </a:lnTo>
                  <a:lnTo>
                    <a:pt x="51191" y="47823"/>
                  </a:lnTo>
                  <a:lnTo>
                    <a:pt x="51191" y="39212"/>
                  </a:lnTo>
                  <a:lnTo>
                    <a:pt x="44039" y="40076"/>
                  </a:lnTo>
                  <a:lnTo>
                    <a:pt x="44039" y="6645"/>
                  </a:lnTo>
                  <a:lnTo>
                    <a:pt x="38289" y="6645"/>
                  </a:lnTo>
                  <a:lnTo>
                    <a:pt x="37156" y="9148"/>
                  </a:lnTo>
                  <a:lnTo>
                    <a:pt x="37156" y="13438"/>
                  </a:lnTo>
                  <a:lnTo>
                    <a:pt x="35845" y="13438"/>
                  </a:lnTo>
                  <a:lnTo>
                    <a:pt x="35845" y="18921"/>
                  </a:lnTo>
                  <a:lnTo>
                    <a:pt x="35786" y="18921"/>
                  </a:lnTo>
                  <a:lnTo>
                    <a:pt x="35786" y="35667"/>
                  </a:lnTo>
                  <a:lnTo>
                    <a:pt x="34654" y="35667"/>
                  </a:lnTo>
                  <a:lnTo>
                    <a:pt x="34654" y="23480"/>
                  </a:lnTo>
                  <a:lnTo>
                    <a:pt x="24999" y="23480"/>
                  </a:lnTo>
                  <a:lnTo>
                    <a:pt x="23808" y="25506"/>
                  </a:lnTo>
                  <a:lnTo>
                    <a:pt x="23808" y="28962"/>
                  </a:lnTo>
                  <a:lnTo>
                    <a:pt x="22407" y="28962"/>
                  </a:lnTo>
                  <a:lnTo>
                    <a:pt x="22407" y="33402"/>
                  </a:lnTo>
                  <a:lnTo>
                    <a:pt x="21483" y="33402"/>
                  </a:lnTo>
                  <a:lnTo>
                    <a:pt x="21483" y="37961"/>
                  </a:lnTo>
                  <a:lnTo>
                    <a:pt x="19338" y="37961"/>
                  </a:lnTo>
                  <a:lnTo>
                    <a:pt x="19338" y="32478"/>
                  </a:lnTo>
                  <a:lnTo>
                    <a:pt x="17461" y="31048"/>
                  </a:lnTo>
                  <a:lnTo>
                    <a:pt x="17461" y="6615"/>
                  </a:lnTo>
                  <a:lnTo>
                    <a:pt x="10995" y="6615"/>
                  </a:lnTo>
                  <a:lnTo>
                    <a:pt x="10995" y="5215"/>
                  </a:lnTo>
                  <a:lnTo>
                    <a:pt x="7568" y="5215"/>
                  </a:lnTo>
                  <a:lnTo>
                    <a:pt x="7568" y="6615"/>
                  </a:lnTo>
                  <a:lnTo>
                    <a:pt x="4887" y="6615"/>
                  </a:lnTo>
                  <a:lnTo>
                    <a:pt x="4887" y="23122"/>
                  </a:lnTo>
                  <a:lnTo>
                    <a:pt x="2384" y="23122"/>
                  </a:lnTo>
                  <a:lnTo>
                    <a:pt x="2384" y="21483"/>
                  </a:lnTo>
                  <a:lnTo>
                    <a:pt x="2205" y="21483"/>
                  </a:lnTo>
                  <a:lnTo>
                    <a:pt x="2205" y="36114"/>
                  </a:lnTo>
                  <a:lnTo>
                    <a:pt x="1281" y="36114"/>
                  </a:lnTo>
                  <a:lnTo>
                    <a:pt x="1281" y="26281"/>
                  </a:lnTo>
                  <a:lnTo>
                    <a:pt x="0" y="26281"/>
                  </a:lnTo>
                  <a:lnTo>
                    <a:pt x="0" y="87840"/>
                  </a:lnTo>
                  <a:lnTo>
                    <a:pt x="143829" y="87840"/>
                  </a:lnTo>
                  <a:lnTo>
                    <a:pt x="143829" y="87810"/>
                  </a:lnTo>
                  <a:lnTo>
                    <a:pt x="145587" y="87810"/>
                  </a:lnTo>
                  <a:lnTo>
                    <a:pt x="145587" y="89807"/>
                  </a:lnTo>
                  <a:lnTo>
                    <a:pt x="157863" y="89807"/>
                  </a:lnTo>
                  <a:lnTo>
                    <a:pt x="157863" y="87780"/>
                  </a:lnTo>
                  <a:lnTo>
                    <a:pt x="160604" y="87780"/>
                  </a:lnTo>
                  <a:lnTo>
                    <a:pt x="160604" y="87840"/>
                  </a:lnTo>
                  <a:lnTo>
                    <a:pt x="264892" y="87840"/>
                  </a:lnTo>
                  <a:lnTo>
                    <a:pt x="264892" y="87780"/>
                  </a:lnTo>
                  <a:lnTo>
                    <a:pt x="267634" y="87780"/>
                  </a:lnTo>
                  <a:lnTo>
                    <a:pt x="267634" y="87840"/>
                  </a:lnTo>
                  <a:lnTo>
                    <a:pt x="285720" y="87840"/>
                  </a:lnTo>
                  <a:lnTo>
                    <a:pt x="285720" y="19100"/>
                  </a:lnTo>
                  <a:lnTo>
                    <a:pt x="284916" y="17967"/>
                  </a:lnTo>
                  <a:lnTo>
                    <a:pt x="272312" y="17967"/>
                  </a:lnTo>
                  <a:lnTo>
                    <a:pt x="272312" y="31227"/>
                  </a:lnTo>
                  <a:lnTo>
                    <a:pt x="267634" y="31227"/>
                  </a:lnTo>
                  <a:lnTo>
                    <a:pt x="267634" y="38706"/>
                  </a:lnTo>
                  <a:lnTo>
                    <a:pt x="264475" y="38706"/>
                  </a:lnTo>
                  <a:lnTo>
                    <a:pt x="264475" y="33640"/>
                  </a:lnTo>
                  <a:lnTo>
                    <a:pt x="263343" y="33640"/>
                  </a:lnTo>
                  <a:lnTo>
                    <a:pt x="263343" y="38706"/>
                  </a:lnTo>
                  <a:lnTo>
                    <a:pt x="262062" y="38706"/>
                  </a:lnTo>
                  <a:lnTo>
                    <a:pt x="262062" y="37842"/>
                  </a:lnTo>
                  <a:lnTo>
                    <a:pt x="260363" y="37842"/>
                  </a:lnTo>
                  <a:lnTo>
                    <a:pt x="260363" y="15971"/>
                  </a:lnTo>
                  <a:lnTo>
                    <a:pt x="257533" y="15971"/>
                  </a:lnTo>
                  <a:lnTo>
                    <a:pt x="257533" y="14749"/>
                  </a:lnTo>
                  <a:lnTo>
                    <a:pt x="253689" y="14749"/>
                  </a:lnTo>
                  <a:lnTo>
                    <a:pt x="253689" y="15971"/>
                  </a:lnTo>
                  <a:lnTo>
                    <a:pt x="251573" y="15971"/>
                  </a:lnTo>
                  <a:lnTo>
                    <a:pt x="251573" y="0"/>
                  </a:ln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202" name="Google Shape;202;p24"/>
          <p:cNvSpPr/>
          <p:nvPr/>
        </p:nvSpPr>
        <p:spPr>
          <a:xfrm>
            <a:off x="-218033" y="6808433"/>
            <a:ext cx="12566400" cy="267600"/>
          </a:xfrm>
          <a:prstGeom prst="rect">
            <a:avLst/>
          </a:prstGeom>
          <a:solidFill>
            <a:srgbClr val="CCCCCC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212012752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3">
  <p:cSld name="Title and text 3"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25"/>
          <p:cNvSpPr txBox="1">
            <a:spLocks noGrp="1"/>
          </p:cNvSpPr>
          <p:nvPr>
            <p:ph type="title"/>
          </p:nvPr>
        </p:nvSpPr>
        <p:spPr>
          <a:xfrm>
            <a:off x="1165600" y="2758533"/>
            <a:ext cx="3375600" cy="744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Open Sans SemiBold"/>
                <a:ea typeface="Open Sans SemiBold"/>
                <a:cs typeface="Open Sans SemiBold"/>
                <a:sym typeface="Open Sans SemiBold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Open Sans SemiBold"/>
                <a:ea typeface="Open Sans SemiBold"/>
                <a:cs typeface="Open Sans SemiBold"/>
                <a:sym typeface="Open Sans SemiBold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Open Sans SemiBold"/>
                <a:ea typeface="Open Sans SemiBold"/>
                <a:cs typeface="Open Sans SemiBold"/>
                <a:sym typeface="Open Sans SemiBold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Open Sans SemiBold"/>
                <a:ea typeface="Open Sans SemiBold"/>
                <a:cs typeface="Open Sans SemiBold"/>
                <a:sym typeface="Open Sans SemiBold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Open Sans SemiBold"/>
                <a:ea typeface="Open Sans SemiBold"/>
                <a:cs typeface="Open Sans SemiBold"/>
                <a:sym typeface="Open Sans SemiBold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Open Sans SemiBold"/>
                <a:ea typeface="Open Sans SemiBold"/>
                <a:cs typeface="Open Sans SemiBold"/>
                <a:sym typeface="Open Sans SemiBold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Open Sans SemiBold"/>
                <a:ea typeface="Open Sans SemiBold"/>
                <a:cs typeface="Open Sans SemiBold"/>
                <a:sym typeface="Open Sans SemiBold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Open Sans SemiBold"/>
                <a:ea typeface="Open Sans SemiBold"/>
                <a:cs typeface="Open Sans SemiBold"/>
                <a:sym typeface="Open Sans SemiBold"/>
              </a:defRPr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205" name="Google Shape;205;p25"/>
          <p:cNvSpPr txBox="1">
            <a:spLocks noGrp="1"/>
          </p:cNvSpPr>
          <p:nvPr>
            <p:ph type="subTitle" idx="1"/>
          </p:nvPr>
        </p:nvSpPr>
        <p:spPr>
          <a:xfrm>
            <a:off x="1165600" y="3412467"/>
            <a:ext cx="4212400" cy="74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Font typeface="Josefin Sans"/>
              <a:buNone/>
              <a:defRPr sz="1733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grpSp>
        <p:nvGrpSpPr>
          <p:cNvPr id="206" name="Google Shape;206;p25"/>
          <p:cNvGrpSpPr/>
          <p:nvPr/>
        </p:nvGrpSpPr>
        <p:grpSpPr>
          <a:xfrm flipH="1">
            <a:off x="-156125" y="4867100"/>
            <a:ext cx="12431721" cy="3036267"/>
            <a:chOff x="238125" y="1714050"/>
            <a:chExt cx="7143025" cy="2277200"/>
          </a:xfrm>
        </p:grpSpPr>
        <p:sp>
          <p:nvSpPr>
            <p:cNvPr id="207" name="Google Shape;207;p25"/>
            <p:cNvSpPr/>
            <p:nvPr/>
          </p:nvSpPr>
          <p:spPr>
            <a:xfrm>
              <a:off x="1846375" y="1714050"/>
              <a:ext cx="142325" cy="169850"/>
            </a:xfrm>
            <a:custGeom>
              <a:avLst/>
              <a:gdLst/>
              <a:ahLst/>
              <a:cxnLst/>
              <a:rect l="l" t="t" r="r" b="b"/>
              <a:pathLst>
                <a:path w="5693" h="6794" extrusionOk="0">
                  <a:moveTo>
                    <a:pt x="1" y="0"/>
                  </a:moveTo>
                  <a:lnTo>
                    <a:pt x="1" y="6794"/>
                  </a:lnTo>
                  <a:lnTo>
                    <a:pt x="5692" y="6794"/>
                  </a:lnTo>
                  <a:lnTo>
                    <a:pt x="5692" y="0"/>
                  </a:ln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08" name="Google Shape;208;p25"/>
            <p:cNvSpPr/>
            <p:nvPr/>
          </p:nvSpPr>
          <p:spPr>
            <a:xfrm>
              <a:off x="5201500" y="2277925"/>
              <a:ext cx="117725" cy="126675"/>
            </a:xfrm>
            <a:custGeom>
              <a:avLst/>
              <a:gdLst/>
              <a:ahLst/>
              <a:cxnLst/>
              <a:rect l="l" t="t" r="r" b="b"/>
              <a:pathLst>
                <a:path w="4709" h="5067" extrusionOk="0">
                  <a:moveTo>
                    <a:pt x="0" y="1"/>
                  </a:moveTo>
                  <a:lnTo>
                    <a:pt x="0" y="5066"/>
                  </a:lnTo>
                  <a:lnTo>
                    <a:pt x="4708" y="5066"/>
                  </a:lnTo>
                  <a:lnTo>
                    <a:pt x="4708" y="1"/>
                  </a:ln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09" name="Google Shape;209;p25"/>
            <p:cNvSpPr/>
            <p:nvPr/>
          </p:nvSpPr>
          <p:spPr>
            <a:xfrm>
              <a:off x="238125" y="1746075"/>
              <a:ext cx="7143025" cy="2245175"/>
            </a:xfrm>
            <a:custGeom>
              <a:avLst/>
              <a:gdLst/>
              <a:ahLst/>
              <a:cxnLst/>
              <a:rect l="l" t="t" r="r" b="b"/>
              <a:pathLst>
                <a:path w="285721" h="89807" extrusionOk="0">
                  <a:moveTo>
                    <a:pt x="263849" y="38169"/>
                  </a:moveTo>
                  <a:lnTo>
                    <a:pt x="263849" y="38706"/>
                  </a:lnTo>
                  <a:lnTo>
                    <a:pt x="263700" y="38706"/>
                  </a:lnTo>
                  <a:lnTo>
                    <a:pt x="263700" y="38169"/>
                  </a:lnTo>
                  <a:close/>
                  <a:moveTo>
                    <a:pt x="264147" y="38169"/>
                  </a:moveTo>
                  <a:lnTo>
                    <a:pt x="264147" y="38706"/>
                  </a:lnTo>
                  <a:lnTo>
                    <a:pt x="263998" y="38706"/>
                  </a:lnTo>
                  <a:lnTo>
                    <a:pt x="263998" y="38169"/>
                  </a:lnTo>
                  <a:close/>
                  <a:moveTo>
                    <a:pt x="239655" y="0"/>
                  </a:moveTo>
                  <a:lnTo>
                    <a:pt x="239655" y="3248"/>
                  </a:lnTo>
                  <a:lnTo>
                    <a:pt x="236883" y="3248"/>
                  </a:lnTo>
                  <a:lnTo>
                    <a:pt x="236883" y="3784"/>
                  </a:lnTo>
                  <a:lnTo>
                    <a:pt x="235960" y="3784"/>
                  </a:lnTo>
                  <a:lnTo>
                    <a:pt x="235960" y="10965"/>
                  </a:lnTo>
                  <a:lnTo>
                    <a:pt x="230894" y="10965"/>
                  </a:lnTo>
                  <a:lnTo>
                    <a:pt x="230894" y="26400"/>
                  </a:lnTo>
                  <a:lnTo>
                    <a:pt x="224875" y="26400"/>
                  </a:lnTo>
                  <a:lnTo>
                    <a:pt x="224875" y="14332"/>
                  </a:lnTo>
                  <a:lnTo>
                    <a:pt x="216205" y="14332"/>
                  </a:lnTo>
                  <a:lnTo>
                    <a:pt x="208368" y="19070"/>
                  </a:lnTo>
                  <a:lnTo>
                    <a:pt x="208368" y="52084"/>
                  </a:lnTo>
                  <a:lnTo>
                    <a:pt x="206997" y="52084"/>
                  </a:lnTo>
                  <a:lnTo>
                    <a:pt x="206997" y="44397"/>
                  </a:lnTo>
                  <a:lnTo>
                    <a:pt x="204197" y="44725"/>
                  </a:lnTo>
                  <a:lnTo>
                    <a:pt x="204197" y="26400"/>
                  </a:lnTo>
                  <a:lnTo>
                    <a:pt x="188911" y="26400"/>
                  </a:lnTo>
                  <a:lnTo>
                    <a:pt x="188911" y="57954"/>
                  </a:lnTo>
                  <a:lnTo>
                    <a:pt x="187630" y="57954"/>
                  </a:lnTo>
                  <a:lnTo>
                    <a:pt x="187630" y="51518"/>
                  </a:lnTo>
                  <a:lnTo>
                    <a:pt x="186259" y="51667"/>
                  </a:lnTo>
                  <a:lnTo>
                    <a:pt x="186259" y="51101"/>
                  </a:lnTo>
                  <a:lnTo>
                    <a:pt x="187391" y="51101"/>
                  </a:lnTo>
                  <a:lnTo>
                    <a:pt x="187391" y="50148"/>
                  </a:lnTo>
                  <a:lnTo>
                    <a:pt x="186259" y="50148"/>
                  </a:lnTo>
                  <a:lnTo>
                    <a:pt x="186259" y="48598"/>
                  </a:lnTo>
                  <a:lnTo>
                    <a:pt x="187391" y="48598"/>
                  </a:lnTo>
                  <a:lnTo>
                    <a:pt x="187391" y="47645"/>
                  </a:lnTo>
                  <a:lnTo>
                    <a:pt x="186259" y="47645"/>
                  </a:lnTo>
                  <a:lnTo>
                    <a:pt x="186259" y="44665"/>
                  </a:lnTo>
                  <a:lnTo>
                    <a:pt x="185931" y="44665"/>
                  </a:lnTo>
                  <a:lnTo>
                    <a:pt x="185931" y="33700"/>
                  </a:lnTo>
                  <a:lnTo>
                    <a:pt x="182475" y="33700"/>
                  </a:lnTo>
                  <a:lnTo>
                    <a:pt x="182475" y="28754"/>
                  </a:lnTo>
                  <a:lnTo>
                    <a:pt x="181283" y="28754"/>
                  </a:lnTo>
                  <a:lnTo>
                    <a:pt x="181283" y="23927"/>
                  </a:lnTo>
                  <a:lnTo>
                    <a:pt x="179436" y="23927"/>
                  </a:lnTo>
                  <a:lnTo>
                    <a:pt x="179436" y="20172"/>
                  </a:lnTo>
                  <a:lnTo>
                    <a:pt x="177886" y="17967"/>
                  </a:lnTo>
                  <a:lnTo>
                    <a:pt x="165282" y="17967"/>
                  </a:lnTo>
                  <a:lnTo>
                    <a:pt x="165282" y="31227"/>
                  </a:lnTo>
                  <a:lnTo>
                    <a:pt x="160604" y="31227"/>
                  </a:lnTo>
                  <a:lnTo>
                    <a:pt x="160604" y="38706"/>
                  </a:lnTo>
                  <a:lnTo>
                    <a:pt x="157863" y="38706"/>
                  </a:lnTo>
                  <a:lnTo>
                    <a:pt x="157863" y="25536"/>
                  </a:lnTo>
                  <a:lnTo>
                    <a:pt x="145557" y="25536"/>
                  </a:lnTo>
                  <a:lnTo>
                    <a:pt x="145557" y="49164"/>
                  </a:lnTo>
                  <a:lnTo>
                    <a:pt x="143829" y="49164"/>
                  </a:lnTo>
                  <a:lnTo>
                    <a:pt x="143829" y="43294"/>
                  </a:lnTo>
                  <a:lnTo>
                    <a:pt x="140223" y="43294"/>
                  </a:lnTo>
                  <a:lnTo>
                    <a:pt x="140223" y="32866"/>
                  </a:lnTo>
                  <a:lnTo>
                    <a:pt x="130629" y="32866"/>
                  </a:lnTo>
                  <a:lnTo>
                    <a:pt x="129437" y="34594"/>
                  </a:lnTo>
                  <a:lnTo>
                    <a:pt x="129437" y="37544"/>
                  </a:lnTo>
                  <a:lnTo>
                    <a:pt x="128036" y="37544"/>
                  </a:lnTo>
                  <a:lnTo>
                    <a:pt x="128036" y="41328"/>
                  </a:lnTo>
                  <a:lnTo>
                    <a:pt x="127113" y="41328"/>
                  </a:lnTo>
                  <a:lnTo>
                    <a:pt x="127113" y="45231"/>
                  </a:lnTo>
                  <a:lnTo>
                    <a:pt x="124967" y="45231"/>
                  </a:lnTo>
                  <a:lnTo>
                    <a:pt x="124967" y="40553"/>
                  </a:lnTo>
                  <a:lnTo>
                    <a:pt x="123060" y="39332"/>
                  </a:lnTo>
                  <a:lnTo>
                    <a:pt x="123060" y="18474"/>
                  </a:lnTo>
                  <a:lnTo>
                    <a:pt x="116624" y="18474"/>
                  </a:lnTo>
                  <a:lnTo>
                    <a:pt x="116624" y="17252"/>
                  </a:lnTo>
                  <a:lnTo>
                    <a:pt x="113168" y="17252"/>
                  </a:lnTo>
                  <a:lnTo>
                    <a:pt x="113168" y="18474"/>
                  </a:lnTo>
                  <a:lnTo>
                    <a:pt x="110516" y="18474"/>
                  </a:lnTo>
                  <a:lnTo>
                    <a:pt x="110516" y="32568"/>
                  </a:lnTo>
                  <a:lnTo>
                    <a:pt x="108013" y="32568"/>
                  </a:lnTo>
                  <a:lnTo>
                    <a:pt x="108013" y="31167"/>
                  </a:lnTo>
                  <a:lnTo>
                    <a:pt x="107834" y="31167"/>
                  </a:lnTo>
                  <a:lnTo>
                    <a:pt x="107834" y="43652"/>
                  </a:lnTo>
                  <a:lnTo>
                    <a:pt x="106910" y="43652"/>
                  </a:lnTo>
                  <a:lnTo>
                    <a:pt x="106910" y="35249"/>
                  </a:lnTo>
                  <a:lnTo>
                    <a:pt x="101845" y="35249"/>
                  </a:lnTo>
                  <a:lnTo>
                    <a:pt x="101845" y="43652"/>
                  </a:lnTo>
                  <a:lnTo>
                    <a:pt x="100981" y="43652"/>
                  </a:lnTo>
                  <a:lnTo>
                    <a:pt x="100981" y="47555"/>
                  </a:lnTo>
                  <a:lnTo>
                    <a:pt x="100713" y="47555"/>
                  </a:lnTo>
                  <a:lnTo>
                    <a:pt x="100713" y="45023"/>
                  </a:lnTo>
                  <a:lnTo>
                    <a:pt x="98985" y="45023"/>
                  </a:lnTo>
                  <a:lnTo>
                    <a:pt x="98985" y="26310"/>
                  </a:lnTo>
                  <a:lnTo>
                    <a:pt x="96184" y="26310"/>
                  </a:lnTo>
                  <a:lnTo>
                    <a:pt x="96184" y="25238"/>
                  </a:lnTo>
                  <a:lnTo>
                    <a:pt x="92310" y="25238"/>
                  </a:lnTo>
                  <a:lnTo>
                    <a:pt x="92310" y="26310"/>
                  </a:lnTo>
                  <a:lnTo>
                    <a:pt x="90224" y="26310"/>
                  </a:lnTo>
                  <a:lnTo>
                    <a:pt x="90224" y="12664"/>
                  </a:lnTo>
                  <a:lnTo>
                    <a:pt x="78306" y="12664"/>
                  </a:lnTo>
                  <a:lnTo>
                    <a:pt x="78306" y="15405"/>
                  </a:lnTo>
                  <a:lnTo>
                    <a:pt x="75505" y="15405"/>
                  </a:lnTo>
                  <a:lnTo>
                    <a:pt x="75505" y="15882"/>
                  </a:lnTo>
                  <a:lnTo>
                    <a:pt x="74581" y="15882"/>
                  </a:lnTo>
                  <a:lnTo>
                    <a:pt x="74581" y="22020"/>
                  </a:lnTo>
                  <a:lnTo>
                    <a:pt x="71184" y="22020"/>
                  </a:lnTo>
                  <a:lnTo>
                    <a:pt x="71184" y="5572"/>
                  </a:lnTo>
                  <a:lnTo>
                    <a:pt x="52710" y="5572"/>
                  </a:lnTo>
                  <a:lnTo>
                    <a:pt x="52710" y="47823"/>
                  </a:lnTo>
                  <a:lnTo>
                    <a:pt x="51191" y="47823"/>
                  </a:lnTo>
                  <a:lnTo>
                    <a:pt x="51191" y="39212"/>
                  </a:lnTo>
                  <a:lnTo>
                    <a:pt x="44039" y="40076"/>
                  </a:lnTo>
                  <a:lnTo>
                    <a:pt x="44039" y="6645"/>
                  </a:lnTo>
                  <a:lnTo>
                    <a:pt x="38289" y="6645"/>
                  </a:lnTo>
                  <a:lnTo>
                    <a:pt x="37156" y="9148"/>
                  </a:lnTo>
                  <a:lnTo>
                    <a:pt x="37156" y="13438"/>
                  </a:lnTo>
                  <a:lnTo>
                    <a:pt x="35845" y="13438"/>
                  </a:lnTo>
                  <a:lnTo>
                    <a:pt x="35845" y="18921"/>
                  </a:lnTo>
                  <a:lnTo>
                    <a:pt x="35786" y="18921"/>
                  </a:lnTo>
                  <a:lnTo>
                    <a:pt x="35786" y="35667"/>
                  </a:lnTo>
                  <a:lnTo>
                    <a:pt x="34654" y="35667"/>
                  </a:lnTo>
                  <a:lnTo>
                    <a:pt x="34654" y="23480"/>
                  </a:lnTo>
                  <a:lnTo>
                    <a:pt x="24999" y="23480"/>
                  </a:lnTo>
                  <a:lnTo>
                    <a:pt x="23808" y="25506"/>
                  </a:lnTo>
                  <a:lnTo>
                    <a:pt x="23808" y="28962"/>
                  </a:lnTo>
                  <a:lnTo>
                    <a:pt x="22407" y="28962"/>
                  </a:lnTo>
                  <a:lnTo>
                    <a:pt x="22407" y="33402"/>
                  </a:lnTo>
                  <a:lnTo>
                    <a:pt x="21483" y="33402"/>
                  </a:lnTo>
                  <a:lnTo>
                    <a:pt x="21483" y="37961"/>
                  </a:lnTo>
                  <a:lnTo>
                    <a:pt x="19338" y="37961"/>
                  </a:lnTo>
                  <a:lnTo>
                    <a:pt x="19338" y="32478"/>
                  </a:lnTo>
                  <a:lnTo>
                    <a:pt x="17461" y="31048"/>
                  </a:lnTo>
                  <a:lnTo>
                    <a:pt x="17461" y="6615"/>
                  </a:lnTo>
                  <a:lnTo>
                    <a:pt x="10995" y="6615"/>
                  </a:lnTo>
                  <a:lnTo>
                    <a:pt x="10995" y="5215"/>
                  </a:lnTo>
                  <a:lnTo>
                    <a:pt x="7568" y="5215"/>
                  </a:lnTo>
                  <a:lnTo>
                    <a:pt x="7568" y="6615"/>
                  </a:lnTo>
                  <a:lnTo>
                    <a:pt x="4887" y="6615"/>
                  </a:lnTo>
                  <a:lnTo>
                    <a:pt x="4887" y="23122"/>
                  </a:lnTo>
                  <a:lnTo>
                    <a:pt x="2384" y="23122"/>
                  </a:lnTo>
                  <a:lnTo>
                    <a:pt x="2384" y="21483"/>
                  </a:lnTo>
                  <a:lnTo>
                    <a:pt x="2205" y="21483"/>
                  </a:lnTo>
                  <a:lnTo>
                    <a:pt x="2205" y="36114"/>
                  </a:lnTo>
                  <a:lnTo>
                    <a:pt x="1281" y="36114"/>
                  </a:lnTo>
                  <a:lnTo>
                    <a:pt x="1281" y="26281"/>
                  </a:lnTo>
                  <a:lnTo>
                    <a:pt x="0" y="26281"/>
                  </a:lnTo>
                  <a:lnTo>
                    <a:pt x="0" y="87840"/>
                  </a:lnTo>
                  <a:lnTo>
                    <a:pt x="143829" y="87840"/>
                  </a:lnTo>
                  <a:lnTo>
                    <a:pt x="143829" y="87810"/>
                  </a:lnTo>
                  <a:lnTo>
                    <a:pt x="145587" y="87810"/>
                  </a:lnTo>
                  <a:lnTo>
                    <a:pt x="145587" y="89807"/>
                  </a:lnTo>
                  <a:lnTo>
                    <a:pt x="157863" y="89807"/>
                  </a:lnTo>
                  <a:lnTo>
                    <a:pt x="157863" y="87780"/>
                  </a:lnTo>
                  <a:lnTo>
                    <a:pt x="160604" y="87780"/>
                  </a:lnTo>
                  <a:lnTo>
                    <a:pt x="160604" y="87840"/>
                  </a:lnTo>
                  <a:lnTo>
                    <a:pt x="264892" y="87840"/>
                  </a:lnTo>
                  <a:lnTo>
                    <a:pt x="264892" y="87780"/>
                  </a:lnTo>
                  <a:lnTo>
                    <a:pt x="267634" y="87780"/>
                  </a:lnTo>
                  <a:lnTo>
                    <a:pt x="267634" y="87840"/>
                  </a:lnTo>
                  <a:lnTo>
                    <a:pt x="285720" y="87840"/>
                  </a:lnTo>
                  <a:lnTo>
                    <a:pt x="285720" y="19100"/>
                  </a:lnTo>
                  <a:lnTo>
                    <a:pt x="284916" y="17967"/>
                  </a:lnTo>
                  <a:lnTo>
                    <a:pt x="272312" y="17967"/>
                  </a:lnTo>
                  <a:lnTo>
                    <a:pt x="272312" y="31227"/>
                  </a:lnTo>
                  <a:lnTo>
                    <a:pt x="267634" y="31227"/>
                  </a:lnTo>
                  <a:lnTo>
                    <a:pt x="267634" y="38706"/>
                  </a:lnTo>
                  <a:lnTo>
                    <a:pt x="264475" y="38706"/>
                  </a:lnTo>
                  <a:lnTo>
                    <a:pt x="264475" y="33640"/>
                  </a:lnTo>
                  <a:lnTo>
                    <a:pt x="263343" y="33640"/>
                  </a:lnTo>
                  <a:lnTo>
                    <a:pt x="263343" y="38706"/>
                  </a:lnTo>
                  <a:lnTo>
                    <a:pt x="262062" y="38706"/>
                  </a:lnTo>
                  <a:lnTo>
                    <a:pt x="262062" y="37842"/>
                  </a:lnTo>
                  <a:lnTo>
                    <a:pt x="260363" y="37842"/>
                  </a:lnTo>
                  <a:lnTo>
                    <a:pt x="260363" y="15971"/>
                  </a:lnTo>
                  <a:lnTo>
                    <a:pt x="257533" y="15971"/>
                  </a:lnTo>
                  <a:lnTo>
                    <a:pt x="257533" y="14749"/>
                  </a:lnTo>
                  <a:lnTo>
                    <a:pt x="253689" y="14749"/>
                  </a:lnTo>
                  <a:lnTo>
                    <a:pt x="253689" y="15971"/>
                  </a:lnTo>
                  <a:lnTo>
                    <a:pt x="251573" y="15971"/>
                  </a:lnTo>
                  <a:lnTo>
                    <a:pt x="251573" y="0"/>
                  </a:ln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210" name="Google Shape;210;p25"/>
          <p:cNvSpPr/>
          <p:nvPr/>
        </p:nvSpPr>
        <p:spPr>
          <a:xfrm>
            <a:off x="-218033" y="6808433"/>
            <a:ext cx="12566400" cy="267600"/>
          </a:xfrm>
          <a:prstGeom prst="rect">
            <a:avLst/>
          </a:prstGeom>
          <a:solidFill>
            <a:srgbClr val="CCCCCC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192649129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4">
  <p:cSld name="Title and text 4"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26"/>
          <p:cNvSpPr txBox="1">
            <a:spLocks noGrp="1"/>
          </p:cNvSpPr>
          <p:nvPr>
            <p:ph type="title"/>
          </p:nvPr>
        </p:nvSpPr>
        <p:spPr>
          <a:xfrm>
            <a:off x="840000" y="593367"/>
            <a:ext cx="49008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213" name="Google Shape;213;p26"/>
          <p:cNvSpPr txBox="1">
            <a:spLocks noGrp="1"/>
          </p:cNvSpPr>
          <p:nvPr>
            <p:ph type="subTitle" idx="1"/>
          </p:nvPr>
        </p:nvSpPr>
        <p:spPr>
          <a:xfrm>
            <a:off x="561033" y="1865533"/>
            <a:ext cx="7894800" cy="304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R="50799"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 sz="1867" b="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214" name="Google Shape;214;p26"/>
          <p:cNvSpPr/>
          <p:nvPr/>
        </p:nvSpPr>
        <p:spPr>
          <a:xfrm flipH="1">
            <a:off x="-180200" y="4112667"/>
            <a:ext cx="13122344" cy="3181595"/>
          </a:xfrm>
          <a:custGeom>
            <a:avLst/>
            <a:gdLst/>
            <a:ahLst/>
            <a:cxnLst/>
            <a:rect l="l" t="t" r="r" b="b"/>
            <a:pathLst>
              <a:path w="185606" h="50949" extrusionOk="0">
                <a:moveTo>
                  <a:pt x="32597" y="0"/>
                </a:moveTo>
                <a:lnTo>
                  <a:pt x="32597" y="882"/>
                </a:lnTo>
                <a:lnTo>
                  <a:pt x="31715" y="1213"/>
                </a:lnTo>
                <a:lnTo>
                  <a:pt x="30475" y="28932"/>
                </a:lnTo>
                <a:lnTo>
                  <a:pt x="30117" y="28657"/>
                </a:lnTo>
                <a:cubicBezTo>
                  <a:pt x="30117" y="28657"/>
                  <a:pt x="29649" y="26535"/>
                  <a:pt x="27582" y="26535"/>
                </a:cubicBezTo>
                <a:cubicBezTo>
                  <a:pt x="25516" y="26535"/>
                  <a:pt x="25295" y="26067"/>
                  <a:pt x="25295" y="26067"/>
                </a:cubicBezTo>
                <a:lnTo>
                  <a:pt x="23118" y="26011"/>
                </a:lnTo>
                <a:lnTo>
                  <a:pt x="23118" y="26755"/>
                </a:lnTo>
                <a:lnTo>
                  <a:pt x="22319" y="27224"/>
                </a:lnTo>
                <a:lnTo>
                  <a:pt x="21686" y="25681"/>
                </a:lnTo>
                <a:lnTo>
                  <a:pt x="18407" y="23504"/>
                </a:lnTo>
                <a:lnTo>
                  <a:pt x="14962" y="25571"/>
                </a:lnTo>
                <a:lnTo>
                  <a:pt x="14962" y="26370"/>
                </a:lnTo>
                <a:lnTo>
                  <a:pt x="14549" y="26370"/>
                </a:lnTo>
                <a:lnTo>
                  <a:pt x="14549" y="27114"/>
                </a:lnTo>
                <a:lnTo>
                  <a:pt x="14108" y="27224"/>
                </a:lnTo>
                <a:lnTo>
                  <a:pt x="14329" y="28546"/>
                </a:lnTo>
                <a:lnTo>
                  <a:pt x="13778" y="28436"/>
                </a:lnTo>
                <a:lnTo>
                  <a:pt x="13778" y="39017"/>
                </a:lnTo>
                <a:lnTo>
                  <a:pt x="12896" y="39072"/>
                </a:lnTo>
                <a:lnTo>
                  <a:pt x="12896" y="27389"/>
                </a:lnTo>
                <a:lnTo>
                  <a:pt x="11463" y="27114"/>
                </a:lnTo>
                <a:lnTo>
                  <a:pt x="11463" y="24000"/>
                </a:lnTo>
                <a:lnTo>
                  <a:pt x="2618" y="24358"/>
                </a:lnTo>
                <a:lnTo>
                  <a:pt x="2618" y="32955"/>
                </a:lnTo>
                <a:lnTo>
                  <a:pt x="1378" y="35159"/>
                </a:lnTo>
                <a:lnTo>
                  <a:pt x="965" y="36289"/>
                </a:lnTo>
                <a:lnTo>
                  <a:pt x="965" y="38714"/>
                </a:lnTo>
                <a:lnTo>
                  <a:pt x="276" y="38879"/>
                </a:lnTo>
                <a:lnTo>
                  <a:pt x="0" y="40037"/>
                </a:lnTo>
                <a:lnTo>
                  <a:pt x="386" y="50948"/>
                </a:lnTo>
                <a:lnTo>
                  <a:pt x="185606" y="48000"/>
                </a:lnTo>
                <a:lnTo>
                  <a:pt x="185137" y="31660"/>
                </a:lnTo>
                <a:lnTo>
                  <a:pt x="184283" y="31247"/>
                </a:lnTo>
                <a:lnTo>
                  <a:pt x="183539" y="31247"/>
                </a:lnTo>
                <a:lnTo>
                  <a:pt x="183319" y="30448"/>
                </a:lnTo>
                <a:lnTo>
                  <a:pt x="182850" y="30448"/>
                </a:lnTo>
                <a:lnTo>
                  <a:pt x="182850" y="25323"/>
                </a:lnTo>
                <a:lnTo>
                  <a:pt x="179874" y="25323"/>
                </a:lnTo>
                <a:lnTo>
                  <a:pt x="179874" y="24110"/>
                </a:lnTo>
                <a:lnTo>
                  <a:pt x="173041" y="23256"/>
                </a:lnTo>
                <a:lnTo>
                  <a:pt x="173041" y="23256"/>
                </a:lnTo>
                <a:lnTo>
                  <a:pt x="173316" y="25157"/>
                </a:lnTo>
                <a:lnTo>
                  <a:pt x="168136" y="25626"/>
                </a:lnTo>
                <a:lnTo>
                  <a:pt x="168136" y="32404"/>
                </a:lnTo>
                <a:lnTo>
                  <a:pt x="164141" y="32817"/>
                </a:lnTo>
                <a:lnTo>
                  <a:pt x="164141" y="29593"/>
                </a:lnTo>
                <a:lnTo>
                  <a:pt x="162873" y="29649"/>
                </a:lnTo>
                <a:lnTo>
                  <a:pt x="162295" y="28491"/>
                </a:lnTo>
                <a:lnTo>
                  <a:pt x="159291" y="28602"/>
                </a:lnTo>
                <a:lnTo>
                  <a:pt x="159291" y="29373"/>
                </a:lnTo>
                <a:lnTo>
                  <a:pt x="158740" y="29538"/>
                </a:lnTo>
                <a:lnTo>
                  <a:pt x="157583" y="29649"/>
                </a:lnTo>
                <a:lnTo>
                  <a:pt x="157583" y="31660"/>
                </a:lnTo>
                <a:lnTo>
                  <a:pt x="150915" y="31550"/>
                </a:lnTo>
                <a:lnTo>
                  <a:pt x="150915" y="34305"/>
                </a:lnTo>
                <a:lnTo>
                  <a:pt x="150061" y="34360"/>
                </a:lnTo>
                <a:lnTo>
                  <a:pt x="150061" y="35270"/>
                </a:lnTo>
                <a:lnTo>
                  <a:pt x="148104" y="34195"/>
                </a:lnTo>
                <a:lnTo>
                  <a:pt x="144137" y="34002"/>
                </a:lnTo>
                <a:lnTo>
                  <a:pt x="144137" y="24992"/>
                </a:lnTo>
                <a:lnTo>
                  <a:pt x="143448" y="23559"/>
                </a:lnTo>
                <a:lnTo>
                  <a:pt x="140995" y="23669"/>
                </a:lnTo>
                <a:lnTo>
                  <a:pt x="140472" y="25047"/>
                </a:lnTo>
                <a:lnTo>
                  <a:pt x="140472" y="26204"/>
                </a:lnTo>
                <a:lnTo>
                  <a:pt x="138763" y="24138"/>
                </a:lnTo>
                <a:lnTo>
                  <a:pt x="138763" y="22347"/>
                </a:lnTo>
                <a:lnTo>
                  <a:pt x="137827" y="21024"/>
                </a:lnTo>
                <a:lnTo>
                  <a:pt x="136972" y="22347"/>
                </a:lnTo>
                <a:lnTo>
                  <a:pt x="136972" y="23890"/>
                </a:lnTo>
                <a:lnTo>
                  <a:pt x="135650" y="24193"/>
                </a:lnTo>
                <a:lnTo>
                  <a:pt x="133170" y="27003"/>
                </a:lnTo>
                <a:lnTo>
                  <a:pt x="133170" y="31991"/>
                </a:lnTo>
                <a:lnTo>
                  <a:pt x="129781" y="32046"/>
                </a:lnTo>
                <a:lnTo>
                  <a:pt x="128927" y="33892"/>
                </a:lnTo>
                <a:lnTo>
                  <a:pt x="128017" y="32156"/>
                </a:lnTo>
                <a:lnTo>
                  <a:pt x="128017" y="30393"/>
                </a:lnTo>
                <a:lnTo>
                  <a:pt x="126419" y="30337"/>
                </a:lnTo>
                <a:lnTo>
                  <a:pt x="126419" y="29704"/>
                </a:lnTo>
                <a:lnTo>
                  <a:pt x="125537" y="29704"/>
                </a:lnTo>
                <a:lnTo>
                  <a:pt x="125537" y="25405"/>
                </a:lnTo>
                <a:lnTo>
                  <a:pt x="124959" y="24138"/>
                </a:lnTo>
                <a:lnTo>
                  <a:pt x="123664" y="21024"/>
                </a:lnTo>
                <a:lnTo>
                  <a:pt x="123664" y="19261"/>
                </a:lnTo>
                <a:lnTo>
                  <a:pt x="123030" y="19261"/>
                </a:lnTo>
                <a:lnTo>
                  <a:pt x="123030" y="20969"/>
                </a:lnTo>
                <a:lnTo>
                  <a:pt x="121404" y="24551"/>
                </a:lnTo>
                <a:lnTo>
                  <a:pt x="120881" y="26535"/>
                </a:lnTo>
                <a:lnTo>
                  <a:pt x="120881" y="32955"/>
                </a:lnTo>
                <a:lnTo>
                  <a:pt x="120412" y="32900"/>
                </a:lnTo>
                <a:lnTo>
                  <a:pt x="120412" y="21603"/>
                </a:lnTo>
                <a:lnTo>
                  <a:pt x="111402" y="21134"/>
                </a:lnTo>
                <a:lnTo>
                  <a:pt x="110024" y="21355"/>
                </a:lnTo>
                <a:lnTo>
                  <a:pt x="110024" y="25791"/>
                </a:lnTo>
                <a:lnTo>
                  <a:pt x="108178" y="26067"/>
                </a:lnTo>
                <a:lnTo>
                  <a:pt x="107682" y="29759"/>
                </a:lnTo>
                <a:lnTo>
                  <a:pt x="105946" y="29869"/>
                </a:lnTo>
                <a:lnTo>
                  <a:pt x="105946" y="26149"/>
                </a:lnTo>
                <a:lnTo>
                  <a:pt x="97349" y="26177"/>
                </a:lnTo>
                <a:lnTo>
                  <a:pt x="97349" y="35104"/>
                </a:lnTo>
                <a:lnTo>
                  <a:pt x="96826" y="35022"/>
                </a:lnTo>
                <a:lnTo>
                  <a:pt x="96826" y="22815"/>
                </a:lnTo>
                <a:lnTo>
                  <a:pt x="92638" y="22677"/>
                </a:lnTo>
                <a:lnTo>
                  <a:pt x="92638" y="34112"/>
                </a:lnTo>
                <a:lnTo>
                  <a:pt x="91784" y="33616"/>
                </a:lnTo>
                <a:lnTo>
                  <a:pt x="90681" y="33616"/>
                </a:lnTo>
                <a:lnTo>
                  <a:pt x="89717" y="34526"/>
                </a:lnTo>
                <a:lnTo>
                  <a:pt x="89717" y="21493"/>
                </a:lnTo>
                <a:lnTo>
                  <a:pt x="88009" y="20501"/>
                </a:lnTo>
                <a:lnTo>
                  <a:pt x="85060" y="20335"/>
                </a:lnTo>
                <a:lnTo>
                  <a:pt x="85060" y="23669"/>
                </a:lnTo>
                <a:lnTo>
                  <a:pt x="79274" y="23835"/>
                </a:lnTo>
                <a:lnTo>
                  <a:pt x="79274" y="27224"/>
                </a:lnTo>
                <a:lnTo>
                  <a:pt x="77207" y="26866"/>
                </a:lnTo>
                <a:lnTo>
                  <a:pt x="77207" y="15100"/>
                </a:lnTo>
                <a:lnTo>
                  <a:pt x="71917" y="15100"/>
                </a:lnTo>
                <a:lnTo>
                  <a:pt x="71917" y="12014"/>
                </a:lnTo>
                <a:lnTo>
                  <a:pt x="63871" y="12014"/>
                </a:lnTo>
                <a:lnTo>
                  <a:pt x="63127" y="31825"/>
                </a:lnTo>
                <a:lnTo>
                  <a:pt x="62108" y="31770"/>
                </a:lnTo>
                <a:lnTo>
                  <a:pt x="62108" y="37915"/>
                </a:lnTo>
                <a:lnTo>
                  <a:pt x="60206" y="37667"/>
                </a:lnTo>
                <a:lnTo>
                  <a:pt x="60206" y="23724"/>
                </a:lnTo>
                <a:lnTo>
                  <a:pt x="59793" y="20335"/>
                </a:lnTo>
                <a:lnTo>
                  <a:pt x="59793" y="19371"/>
                </a:lnTo>
                <a:lnTo>
                  <a:pt x="56983" y="19426"/>
                </a:lnTo>
                <a:lnTo>
                  <a:pt x="56652" y="21437"/>
                </a:lnTo>
                <a:lnTo>
                  <a:pt x="56294" y="24358"/>
                </a:lnTo>
                <a:lnTo>
                  <a:pt x="56294" y="32762"/>
                </a:lnTo>
                <a:lnTo>
                  <a:pt x="54117" y="32569"/>
                </a:lnTo>
                <a:lnTo>
                  <a:pt x="53593" y="32569"/>
                </a:lnTo>
                <a:lnTo>
                  <a:pt x="53593" y="30668"/>
                </a:lnTo>
                <a:lnTo>
                  <a:pt x="52794" y="30613"/>
                </a:lnTo>
                <a:lnTo>
                  <a:pt x="52794" y="30007"/>
                </a:lnTo>
                <a:lnTo>
                  <a:pt x="51472" y="28602"/>
                </a:lnTo>
                <a:lnTo>
                  <a:pt x="49350" y="28602"/>
                </a:lnTo>
                <a:lnTo>
                  <a:pt x="47504" y="28767"/>
                </a:lnTo>
                <a:lnTo>
                  <a:pt x="46540" y="30007"/>
                </a:lnTo>
                <a:lnTo>
                  <a:pt x="46540" y="30613"/>
                </a:lnTo>
                <a:lnTo>
                  <a:pt x="45851" y="30668"/>
                </a:lnTo>
                <a:lnTo>
                  <a:pt x="45851" y="32569"/>
                </a:lnTo>
                <a:lnTo>
                  <a:pt x="45382" y="32514"/>
                </a:lnTo>
                <a:lnTo>
                  <a:pt x="45382" y="38604"/>
                </a:lnTo>
                <a:lnTo>
                  <a:pt x="44831" y="38466"/>
                </a:lnTo>
                <a:lnTo>
                  <a:pt x="44831" y="35766"/>
                </a:lnTo>
                <a:lnTo>
                  <a:pt x="43949" y="35600"/>
                </a:lnTo>
                <a:cubicBezTo>
                  <a:pt x="43949" y="35600"/>
                  <a:pt x="44197" y="34167"/>
                  <a:pt x="43949" y="34167"/>
                </a:cubicBezTo>
                <a:cubicBezTo>
                  <a:pt x="43729" y="34167"/>
                  <a:pt x="42820" y="34223"/>
                  <a:pt x="42820" y="34223"/>
                </a:cubicBezTo>
                <a:lnTo>
                  <a:pt x="42820" y="35490"/>
                </a:lnTo>
                <a:lnTo>
                  <a:pt x="42406" y="35435"/>
                </a:lnTo>
                <a:lnTo>
                  <a:pt x="42406" y="25102"/>
                </a:lnTo>
                <a:lnTo>
                  <a:pt x="39320" y="25047"/>
                </a:lnTo>
                <a:lnTo>
                  <a:pt x="38494" y="1488"/>
                </a:lnTo>
                <a:lnTo>
                  <a:pt x="37695" y="1213"/>
                </a:lnTo>
                <a:lnTo>
                  <a:pt x="37695" y="0"/>
                </a:lnTo>
                <a:close/>
              </a:path>
            </a:pathLst>
          </a:custGeom>
          <a:solidFill>
            <a:srgbClr val="F3F3F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15" name="Google Shape;215;p26"/>
          <p:cNvSpPr/>
          <p:nvPr/>
        </p:nvSpPr>
        <p:spPr>
          <a:xfrm>
            <a:off x="-218033" y="6808433"/>
            <a:ext cx="12566400" cy="267600"/>
          </a:xfrm>
          <a:prstGeom prst="rect">
            <a:avLst/>
          </a:prstGeom>
          <a:solidFill>
            <a:srgbClr val="CCCCCC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237597204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 1">
  <p:cSld name="Title and two columns 1">
    <p:spTree>
      <p:nvGrpSpPr>
        <p:cNvPr id="1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p27"/>
          <p:cNvSpPr txBox="1">
            <a:spLocks noGrp="1"/>
          </p:cNvSpPr>
          <p:nvPr>
            <p:ph type="title"/>
          </p:nvPr>
        </p:nvSpPr>
        <p:spPr>
          <a:xfrm>
            <a:off x="720000" y="593367"/>
            <a:ext cx="28272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218" name="Google Shape;218;p27"/>
          <p:cNvSpPr txBox="1">
            <a:spLocks noGrp="1"/>
          </p:cNvSpPr>
          <p:nvPr>
            <p:ph type="subTitle" idx="1"/>
          </p:nvPr>
        </p:nvSpPr>
        <p:spPr>
          <a:xfrm>
            <a:off x="6745084" y="4929351"/>
            <a:ext cx="3088000" cy="476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Barlow"/>
              <a:buNone/>
              <a:defRPr sz="3333" b="1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Barlow"/>
              <a:buNone/>
              <a:defRPr sz="3333" b="1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Barlow"/>
              <a:buNone/>
              <a:defRPr sz="3333" b="1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Barlow"/>
              <a:buNone/>
              <a:defRPr sz="3333" b="1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Barlow"/>
              <a:buNone/>
              <a:defRPr sz="3333" b="1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Barlow"/>
              <a:buNone/>
              <a:defRPr sz="3333" b="1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Barlow"/>
              <a:buNone/>
              <a:defRPr sz="3333" b="1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Barlow"/>
              <a:buNone/>
              <a:defRPr sz="3333" b="1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Barlow"/>
              <a:buNone/>
              <a:defRPr sz="3333" b="1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219" name="Google Shape;219;p27"/>
          <p:cNvSpPr txBox="1">
            <a:spLocks noGrp="1"/>
          </p:cNvSpPr>
          <p:nvPr>
            <p:ph type="subTitle" idx="2"/>
          </p:nvPr>
        </p:nvSpPr>
        <p:spPr>
          <a:xfrm>
            <a:off x="6790700" y="5281100"/>
            <a:ext cx="2996800" cy="8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 b="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220" name="Google Shape;220;p27"/>
          <p:cNvSpPr txBox="1">
            <a:spLocks noGrp="1"/>
          </p:cNvSpPr>
          <p:nvPr>
            <p:ph type="subTitle" idx="3"/>
          </p:nvPr>
        </p:nvSpPr>
        <p:spPr>
          <a:xfrm>
            <a:off x="2358917" y="4929351"/>
            <a:ext cx="3088000" cy="476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Barlow"/>
              <a:buNone/>
              <a:defRPr sz="3333" b="1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Barlow"/>
              <a:buNone/>
              <a:defRPr sz="3333" b="1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Barlow"/>
              <a:buNone/>
              <a:defRPr sz="3333" b="1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Barlow"/>
              <a:buNone/>
              <a:defRPr sz="3333" b="1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Barlow"/>
              <a:buNone/>
              <a:defRPr sz="3333" b="1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Barlow"/>
              <a:buNone/>
              <a:defRPr sz="3333" b="1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Barlow"/>
              <a:buNone/>
              <a:defRPr sz="3333" b="1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Barlow"/>
              <a:buNone/>
              <a:defRPr sz="3333" b="1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Barlow"/>
              <a:buNone/>
              <a:defRPr sz="3333" b="1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221" name="Google Shape;221;p27"/>
          <p:cNvSpPr txBox="1">
            <a:spLocks noGrp="1"/>
          </p:cNvSpPr>
          <p:nvPr>
            <p:ph type="subTitle" idx="4"/>
          </p:nvPr>
        </p:nvSpPr>
        <p:spPr>
          <a:xfrm>
            <a:off x="2404633" y="5281100"/>
            <a:ext cx="2996800" cy="8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 b="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222" name="Google Shape;222;p27"/>
          <p:cNvSpPr/>
          <p:nvPr/>
        </p:nvSpPr>
        <p:spPr>
          <a:xfrm>
            <a:off x="-63600" y="4346367"/>
            <a:ext cx="12518157" cy="2564723"/>
          </a:xfrm>
          <a:custGeom>
            <a:avLst/>
            <a:gdLst/>
            <a:ahLst/>
            <a:cxnLst/>
            <a:rect l="l" t="t" r="r" b="b"/>
            <a:pathLst>
              <a:path w="192439" h="55302" extrusionOk="0">
                <a:moveTo>
                  <a:pt x="164388" y="0"/>
                </a:moveTo>
                <a:lnTo>
                  <a:pt x="164388" y="5649"/>
                </a:lnTo>
                <a:lnTo>
                  <a:pt x="163865" y="5814"/>
                </a:lnTo>
                <a:cubicBezTo>
                  <a:pt x="163865" y="5814"/>
                  <a:pt x="164030" y="9727"/>
                  <a:pt x="163452" y="10857"/>
                </a:cubicBezTo>
                <a:cubicBezTo>
                  <a:pt x="162873" y="12014"/>
                  <a:pt x="163011" y="12289"/>
                  <a:pt x="163011" y="12289"/>
                </a:cubicBezTo>
                <a:lnTo>
                  <a:pt x="162487" y="12289"/>
                </a:lnTo>
                <a:lnTo>
                  <a:pt x="162487" y="14604"/>
                </a:lnTo>
                <a:lnTo>
                  <a:pt x="161688" y="14659"/>
                </a:lnTo>
                <a:lnTo>
                  <a:pt x="161688" y="18159"/>
                </a:lnTo>
                <a:lnTo>
                  <a:pt x="161165" y="18159"/>
                </a:lnTo>
                <a:lnTo>
                  <a:pt x="161165" y="33699"/>
                </a:lnTo>
                <a:lnTo>
                  <a:pt x="160641" y="33589"/>
                </a:lnTo>
                <a:lnTo>
                  <a:pt x="160641" y="32404"/>
                </a:lnTo>
                <a:lnTo>
                  <a:pt x="158878" y="31412"/>
                </a:lnTo>
                <a:lnTo>
                  <a:pt x="158189" y="34691"/>
                </a:lnTo>
                <a:lnTo>
                  <a:pt x="156453" y="35380"/>
                </a:lnTo>
                <a:lnTo>
                  <a:pt x="156453" y="34801"/>
                </a:lnTo>
                <a:lnTo>
                  <a:pt x="154744" y="34801"/>
                </a:lnTo>
                <a:lnTo>
                  <a:pt x="154744" y="29456"/>
                </a:lnTo>
                <a:lnTo>
                  <a:pt x="150088" y="29456"/>
                </a:lnTo>
                <a:lnTo>
                  <a:pt x="150088" y="34526"/>
                </a:lnTo>
                <a:lnTo>
                  <a:pt x="149454" y="34443"/>
                </a:lnTo>
                <a:lnTo>
                  <a:pt x="149454" y="33203"/>
                </a:lnTo>
                <a:lnTo>
                  <a:pt x="148655" y="33065"/>
                </a:lnTo>
                <a:lnTo>
                  <a:pt x="148655" y="33947"/>
                </a:lnTo>
                <a:lnTo>
                  <a:pt x="148297" y="33947"/>
                </a:lnTo>
                <a:lnTo>
                  <a:pt x="148021" y="35022"/>
                </a:lnTo>
                <a:lnTo>
                  <a:pt x="147277" y="34967"/>
                </a:lnTo>
                <a:lnTo>
                  <a:pt x="147277" y="36014"/>
                </a:lnTo>
                <a:lnTo>
                  <a:pt x="146120" y="36289"/>
                </a:lnTo>
                <a:lnTo>
                  <a:pt x="146120" y="36758"/>
                </a:lnTo>
                <a:lnTo>
                  <a:pt x="145844" y="33837"/>
                </a:lnTo>
                <a:lnTo>
                  <a:pt x="145486" y="27913"/>
                </a:lnTo>
                <a:cubicBezTo>
                  <a:pt x="145156" y="27692"/>
                  <a:pt x="145156" y="26866"/>
                  <a:pt x="145156" y="26866"/>
                </a:cubicBezTo>
                <a:cubicBezTo>
                  <a:pt x="144742" y="26811"/>
                  <a:pt x="144687" y="25157"/>
                  <a:pt x="144687" y="25157"/>
                </a:cubicBezTo>
                <a:lnTo>
                  <a:pt x="143613" y="25157"/>
                </a:lnTo>
                <a:lnTo>
                  <a:pt x="143613" y="24579"/>
                </a:lnTo>
                <a:lnTo>
                  <a:pt x="142510" y="24468"/>
                </a:lnTo>
                <a:lnTo>
                  <a:pt x="142510" y="25212"/>
                </a:lnTo>
                <a:lnTo>
                  <a:pt x="141877" y="25157"/>
                </a:lnTo>
                <a:lnTo>
                  <a:pt x="141877" y="18737"/>
                </a:lnTo>
                <a:lnTo>
                  <a:pt x="140499" y="18737"/>
                </a:lnTo>
                <a:lnTo>
                  <a:pt x="140499" y="13171"/>
                </a:lnTo>
                <a:lnTo>
                  <a:pt x="140168" y="13226"/>
                </a:lnTo>
                <a:lnTo>
                  <a:pt x="140168" y="10581"/>
                </a:lnTo>
                <a:lnTo>
                  <a:pt x="137055" y="10471"/>
                </a:lnTo>
                <a:lnTo>
                  <a:pt x="136476" y="10636"/>
                </a:lnTo>
                <a:lnTo>
                  <a:pt x="136476" y="12179"/>
                </a:lnTo>
                <a:lnTo>
                  <a:pt x="136035" y="12179"/>
                </a:lnTo>
                <a:lnTo>
                  <a:pt x="135098" y="12537"/>
                </a:lnTo>
                <a:lnTo>
                  <a:pt x="135098" y="16781"/>
                </a:lnTo>
                <a:lnTo>
                  <a:pt x="134024" y="16781"/>
                </a:lnTo>
                <a:lnTo>
                  <a:pt x="134024" y="12923"/>
                </a:lnTo>
                <a:lnTo>
                  <a:pt x="132977" y="12923"/>
                </a:lnTo>
                <a:lnTo>
                  <a:pt x="132977" y="10912"/>
                </a:lnTo>
                <a:lnTo>
                  <a:pt x="128954" y="11105"/>
                </a:lnTo>
                <a:lnTo>
                  <a:pt x="128954" y="13557"/>
                </a:lnTo>
                <a:lnTo>
                  <a:pt x="128458" y="13805"/>
                </a:lnTo>
                <a:lnTo>
                  <a:pt x="128458" y="20611"/>
                </a:lnTo>
                <a:lnTo>
                  <a:pt x="128044" y="20969"/>
                </a:lnTo>
                <a:lnTo>
                  <a:pt x="128044" y="26370"/>
                </a:lnTo>
                <a:lnTo>
                  <a:pt x="126997" y="26370"/>
                </a:lnTo>
                <a:lnTo>
                  <a:pt x="126997" y="24579"/>
                </a:lnTo>
                <a:lnTo>
                  <a:pt x="125399" y="24689"/>
                </a:lnTo>
                <a:lnTo>
                  <a:pt x="125399" y="26315"/>
                </a:lnTo>
                <a:lnTo>
                  <a:pt x="124931" y="26370"/>
                </a:lnTo>
                <a:lnTo>
                  <a:pt x="124931" y="20390"/>
                </a:lnTo>
                <a:lnTo>
                  <a:pt x="124435" y="20280"/>
                </a:lnTo>
                <a:lnTo>
                  <a:pt x="124435" y="18103"/>
                </a:lnTo>
                <a:lnTo>
                  <a:pt x="123636" y="17911"/>
                </a:lnTo>
                <a:lnTo>
                  <a:pt x="123636" y="12345"/>
                </a:lnTo>
                <a:lnTo>
                  <a:pt x="123333" y="12345"/>
                </a:lnTo>
                <a:lnTo>
                  <a:pt x="122947" y="14246"/>
                </a:lnTo>
                <a:lnTo>
                  <a:pt x="119613" y="13915"/>
                </a:lnTo>
                <a:lnTo>
                  <a:pt x="119613" y="10223"/>
                </a:lnTo>
                <a:lnTo>
                  <a:pt x="115590" y="10113"/>
                </a:lnTo>
                <a:lnTo>
                  <a:pt x="115590" y="8790"/>
                </a:lnTo>
                <a:lnTo>
                  <a:pt x="112834" y="8625"/>
                </a:lnTo>
                <a:lnTo>
                  <a:pt x="111236" y="9093"/>
                </a:lnTo>
                <a:lnTo>
                  <a:pt x="111236" y="10802"/>
                </a:lnTo>
                <a:lnTo>
                  <a:pt x="110878" y="11050"/>
                </a:lnTo>
                <a:lnTo>
                  <a:pt x="110878" y="18379"/>
                </a:lnTo>
                <a:lnTo>
                  <a:pt x="110410" y="18379"/>
                </a:lnTo>
                <a:lnTo>
                  <a:pt x="110410" y="19233"/>
                </a:lnTo>
                <a:lnTo>
                  <a:pt x="109914" y="19316"/>
                </a:lnTo>
                <a:lnTo>
                  <a:pt x="109914" y="21245"/>
                </a:lnTo>
                <a:lnTo>
                  <a:pt x="108013" y="21382"/>
                </a:lnTo>
                <a:lnTo>
                  <a:pt x="108013" y="17800"/>
                </a:lnTo>
                <a:lnTo>
                  <a:pt x="100270" y="17745"/>
                </a:lnTo>
                <a:lnTo>
                  <a:pt x="100270" y="21437"/>
                </a:lnTo>
                <a:lnTo>
                  <a:pt x="98313" y="21300"/>
                </a:lnTo>
                <a:lnTo>
                  <a:pt x="98313" y="22815"/>
                </a:lnTo>
                <a:lnTo>
                  <a:pt x="97377" y="22870"/>
                </a:lnTo>
                <a:lnTo>
                  <a:pt x="97377" y="27499"/>
                </a:lnTo>
                <a:lnTo>
                  <a:pt x="96798" y="25956"/>
                </a:lnTo>
                <a:lnTo>
                  <a:pt x="96412" y="25681"/>
                </a:lnTo>
                <a:lnTo>
                  <a:pt x="95944" y="23780"/>
                </a:lnTo>
                <a:lnTo>
                  <a:pt x="94924" y="23669"/>
                </a:lnTo>
                <a:lnTo>
                  <a:pt x="94924" y="20335"/>
                </a:lnTo>
                <a:lnTo>
                  <a:pt x="95503" y="19977"/>
                </a:lnTo>
                <a:lnTo>
                  <a:pt x="95393" y="17415"/>
                </a:lnTo>
                <a:lnTo>
                  <a:pt x="93547" y="17359"/>
                </a:lnTo>
                <a:lnTo>
                  <a:pt x="93547" y="12537"/>
                </a:lnTo>
                <a:lnTo>
                  <a:pt x="92444" y="11849"/>
                </a:lnTo>
                <a:lnTo>
                  <a:pt x="92224" y="1791"/>
                </a:lnTo>
                <a:lnTo>
                  <a:pt x="91811" y="11601"/>
                </a:lnTo>
                <a:lnTo>
                  <a:pt x="90378" y="10857"/>
                </a:lnTo>
                <a:lnTo>
                  <a:pt x="90378" y="13860"/>
                </a:lnTo>
                <a:lnTo>
                  <a:pt x="87788" y="14935"/>
                </a:lnTo>
                <a:lnTo>
                  <a:pt x="87347" y="22237"/>
                </a:lnTo>
                <a:lnTo>
                  <a:pt x="86465" y="22925"/>
                </a:lnTo>
                <a:lnTo>
                  <a:pt x="86465" y="27444"/>
                </a:lnTo>
                <a:lnTo>
                  <a:pt x="84702" y="27499"/>
                </a:lnTo>
                <a:lnTo>
                  <a:pt x="84343" y="22925"/>
                </a:lnTo>
                <a:lnTo>
                  <a:pt x="83159" y="17304"/>
                </a:lnTo>
                <a:lnTo>
                  <a:pt x="81836" y="22622"/>
                </a:lnTo>
                <a:lnTo>
                  <a:pt x="81836" y="24413"/>
                </a:lnTo>
                <a:lnTo>
                  <a:pt x="78309" y="24413"/>
                </a:lnTo>
                <a:lnTo>
                  <a:pt x="78309" y="28657"/>
                </a:lnTo>
                <a:lnTo>
                  <a:pt x="76821" y="30255"/>
                </a:lnTo>
                <a:lnTo>
                  <a:pt x="76821" y="15982"/>
                </a:lnTo>
                <a:lnTo>
                  <a:pt x="75113" y="17056"/>
                </a:lnTo>
                <a:lnTo>
                  <a:pt x="72357" y="17056"/>
                </a:lnTo>
                <a:lnTo>
                  <a:pt x="71421" y="15789"/>
                </a:lnTo>
                <a:lnTo>
                  <a:pt x="71421" y="17056"/>
                </a:lnTo>
                <a:lnTo>
                  <a:pt x="69409" y="16092"/>
                </a:lnTo>
                <a:lnTo>
                  <a:pt x="69134" y="27582"/>
                </a:lnTo>
                <a:lnTo>
                  <a:pt x="67122" y="27582"/>
                </a:lnTo>
                <a:lnTo>
                  <a:pt x="66819" y="29456"/>
                </a:lnTo>
                <a:cubicBezTo>
                  <a:pt x="66488" y="29290"/>
                  <a:pt x="66378" y="25212"/>
                  <a:pt x="66378" y="25212"/>
                </a:cubicBezTo>
                <a:lnTo>
                  <a:pt x="65221" y="24992"/>
                </a:lnTo>
                <a:lnTo>
                  <a:pt x="65221" y="22981"/>
                </a:lnTo>
                <a:lnTo>
                  <a:pt x="64312" y="22402"/>
                </a:lnTo>
                <a:lnTo>
                  <a:pt x="64008" y="21190"/>
                </a:lnTo>
                <a:lnTo>
                  <a:pt x="62768" y="20749"/>
                </a:lnTo>
                <a:lnTo>
                  <a:pt x="62768" y="19757"/>
                </a:lnTo>
                <a:lnTo>
                  <a:pt x="61308" y="19867"/>
                </a:lnTo>
                <a:lnTo>
                  <a:pt x="60289" y="21493"/>
                </a:lnTo>
                <a:lnTo>
                  <a:pt x="60289" y="22870"/>
                </a:lnTo>
                <a:lnTo>
                  <a:pt x="58690" y="23890"/>
                </a:lnTo>
                <a:lnTo>
                  <a:pt x="58690" y="40037"/>
                </a:lnTo>
                <a:lnTo>
                  <a:pt x="55880" y="40037"/>
                </a:lnTo>
                <a:lnTo>
                  <a:pt x="55356" y="24413"/>
                </a:lnTo>
                <a:lnTo>
                  <a:pt x="55356" y="21548"/>
                </a:lnTo>
                <a:lnTo>
                  <a:pt x="54998" y="20280"/>
                </a:lnTo>
                <a:lnTo>
                  <a:pt x="50865" y="20005"/>
                </a:lnTo>
                <a:lnTo>
                  <a:pt x="50865" y="21437"/>
                </a:lnTo>
                <a:lnTo>
                  <a:pt x="49735" y="21437"/>
                </a:lnTo>
                <a:lnTo>
                  <a:pt x="50011" y="23256"/>
                </a:lnTo>
                <a:lnTo>
                  <a:pt x="50314" y="23725"/>
                </a:lnTo>
                <a:lnTo>
                  <a:pt x="49322" y="24358"/>
                </a:lnTo>
                <a:lnTo>
                  <a:pt x="48854" y="35903"/>
                </a:lnTo>
                <a:lnTo>
                  <a:pt x="48110" y="35903"/>
                </a:lnTo>
                <a:lnTo>
                  <a:pt x="48110" y="22044"/>
                </a:lnTo>
                <a:lnTo>
                  <a:pt x="45079" y="21823"/>
                </a:lnTo>
                <a:lnTo>
                  <a:pt x="45079" y="19123"/>
                </a:lnTo>
                <a:lnTo>
                  <a:pt x="44335" y="19178"/>
                </a:lnTo>
                <a:lnTo>
                  <a:pt x="43122" y="16946"/>
                </a:lnTo>
                <a:lnTo>
                  <a:pt x="39788" y="16836"/>
                </a:lnTo>
                <a:lnTo>
                  <a:pt x="38603" y="18958"/>
                </a:lnTo>
                <a:lnTo>
                  <a:pt x="37777" y="19068"/>
                </a:lnTo>
                <a:lnTo>
                  <a:pt x="37777" y="23669"/>
                </a:lnTo>
                <a:lnTo>
                  <a:pt x="35545" y="23559"/>
                </a:lnTo>
                <a:lnTo>
                  <a:pt x="35545" y="19536"/>
                </a:lnTo>
                <a:lnTo>
                  <a:pt x="35104" y="19013"/>
                </a:lnTo>
                <a:lnTo>
                  <a:pt x="30778" y="18847"/>
                </a:lnTo>
                <a:lnTo>
                  <a:pt x="30778" y="24248"/>
                </a:lnTo>
                <a:lnTo>
                  <a:pt x="27747" y="24193"/>
                </a:lnTo>
                <a:lnTo>
                  <a:pt x="27747" y="16478"/>
                </a:lnTo>
                <a:lnTo>
                  <a:pt x="27279" y="15982"/>
                </a:lnTo>
                <a:cubicBezTo>
                  <a:pt x="27279" y="15982"/>
                  <a:pt x="27113" y="15045"/>
                  <a:pt x="26645" y="14769"/>
                </a:cubicBezTo>
                <a:cubicBezTo>
                  <a:pt x="26269" y="14511"/>
                  <a:pt x="26173" y="13851"/>
                  <a:pt x="25897" y="13851"/>
                </a:cubicBezTo>
                <a:cubicBezTo>
                  <a:pt x="25849" y="13851"/>
                  <a:pt x="25796" y="13871"/>
                  <a:pt x="25736" y="13915"/>
                </a:cubicBezTo>
                <a:cubicBezTo>
                  <a:pt x="25460" y="14136"/>
                  <a:pt x="25240" y="14439"/>
                  <a:pt x="25102" y="14769"/>
                </a:cubicBezTo>
                <a:lnTo>
                  <a:pt x="24523" y="14824"/>
                </a:lnTo>
                <a:cubicBezTo>
                  <a:pt x="24523" y="14824"/>
                  <a:pt x="24468" y="15789"/>
                  <a:pt x="24000" y="16037"/>
                </a:cubicBezTo>
                <a:cubicBezTo>
                  <a:pt x="23559" y="16257"/>
                  <a:pt x="21327" y="16312"/>
                  <a:pt x="21327" y="16312"/>
                </a:cubicBezTo>
                <a:lnTo>
                  <a:pt x="21327" y="18159"/>
                </a:lnTo>
                <a:lnTo>
                  <a:pt x="17745" y="10581"/>
                </a:lnTo>
                <a:lnTo>
                  <a:pt x="14604" y="17056"/>
                </a:lnTo>
                <a:lnTo>
                  <a:pt x="13915" y="18048"/>
                </a:lnTo>
                <a:lnTo>
                  <a:pt x="13612" y="21989"/>
                </a:lnTo>
                <a:lnTo>
                  <a:pt x="13226" y="16946"/>
                </a:lnTo>
                <a:lnTo>
                  <a:pt x="12372" y="16423"/>
                </a:lnTo>
                <a:lnTo>
                  <a:pt x="5538" y="16257"/>
                </a:lnTo>
                <a:lnTo>
                  <a:pt x="4546" y="14935"/>
                </a:lnTo>
                <a:lnTo>
                  <a:pt x="1571" y="14990"/>
                </a:lnTo>
                <a:lnTo>
                  <a:pt x="1571" y="17304"/>
                </a:lnTo>
                <a:lnTo>
                  <a:pt x="0" y="17167"/>
                </a:lnTo>
                <a:lnTo>
                  <a:pt x="0" y="55302"/>
                </a:lnTo>
                <a:lnTo>
                  <a:pt x="192439" y="55302"/>
                </a:lnTo>
                <a:lnTo>
                  <a:pt x="192439" y="18544"/>
                </a:lnTo>
                <a:lnTo>
                  <a:pt x="189573" y="18903"/>
                </a:lnTo>
                <a:lnTo>
                  <a:pt x="184641" y="19481"/>
                </a:lnTo>
                <a:lnTo>
                  <a:pt x="184641" y="29456"/>
                </a:lnTo>
                <a:lnTo>
                  <a:pt x="178441" y="28960"/>
                </a:lnTo>
                <a:lnTo>
                  <a:pt x="177504" y="29979"/>
                </a:lnTo>
                <a:lnTo>
                  <a:pt x="177504" y="36289"/>
                </a:lnTo>
                <a:lnTo>
                  <a:pt x="176650" y="35711"/>
                </a:lnTo>
                <a:lnTo>
                  <a:pt x="176650" y="26535"/>
                </a:lnTo>
                <a:lnTo>
                  <a:pt x="176182" y="25791"/>
                </a:lnTo>
                <a:lnTo>
                  <a:pt x="171718" y="25323"/>
                </a:lnTo>
                <a:lnTo>
                  <a:pt x="171415" y="29979"/>
                </a:lnTo>
                <a:lnTo>
                  <a:pt x="170561" y="29869"/>
                </a:lnTo>
                <a:lnTo>
                  <a:pt x="170561" y="31881"/>
                </a:lnTo>
                <a:lnTo>
                  <a:pt x="169761" y="31302"/>
                </a:lnTo>
                <a:lnTo>
                  <a:pt x="169761" y="29979"/>
                </a:lnTo>
                <a:lnTo>
                  <a:pt x="166841" y="29704"/>
                </a:lnTo>
                <a:lnTo>
                  <a:pt x="167171" y="18159"/>
                </a:lnTo>
                <a:lnTo>
                  <a:pt x="166841" y="18159"/>
                </a:lnTo>
                <a:lnTo>
                  <a:pt x="166841" y="14659"/>
                </a:lnTo>
                <a:lnTo>
                  <a:pt x="166207" y="14659"/>
                </a:lnTo>
                <a:lnTo>
                  <a:pt x="166207" y="12179"/>
                </a:lnTo>
                <a:lnTo>
                  <a:pt x="165628" y="12179"/>
                </a:lnTo>
                <a:cubicBezTo>
                  <a:pt x="165132" y="11132"/>
                  <a:pt x="164912" y="9975"/>
                  <a:pt x="164939" y="8790"/>
                </a:cubicBezTo>
                <a:cubicBezTo>
                  <a:pt x="165022" y="7771"/>
                  <a:pt x="165022" y="6724"/>
                  <a:pt x="164939" y="5704"/>
                </a:cubicBezTo>
                <a:cubicBezTo>
                  <a:pt x="164609" y="5649"/>
                  <a:pt x="164388" y="0"/>
                  <a:pt x="164388" y="0"/>
                </a:cubicBezTo>
                <a:close/>
              </a:path>
            </a:pathLst>
          </a:custGeom>
          <a:solidFill>
            <a:srgbClr val="F3F3F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23" name="Google Shape;223;p27"/>
          <p:cNvSpPr/>
          <p:nvPr/>
        </p:nvSpPr>
        <p:spPr>
          <a:xfrm>
            <a:off x="-218033" y="6808433"/>
            <a:ext cx="12566400" cy="267600"/>
          </a:xfrm>
          <a:prstGeom prst="rect">
            <a:avLst/>
          </a:prstGeom>
          <a:solidFill>
            <a:srgbClr val="CCCCCC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190367863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hanks">
  <p:cSld name="Thanks">
    <p:spTree>
      <p:nvGrpSpPr>
        <p:cNvPr id="1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p28"/>
          <p:cNvSpPr txBox="1">
            <a:spLocks noGrp="1"/>
          </p:cNvSpPr>
          <p:nvPr>
            <p:ph type="title"/>
          </p:nvPr>
        </p:nvSpPr>
        <p:spPr>
          <a:xfrm>
            <a:off x="1428767" y="720000"/>
            <a:ext cx="4667600" cy="95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300"/>
              <a:buNone/>
              <a:defRPr sz="8666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226" name="Google Shape;226;p28"/>
          <p:cNvSpPr txBox="1">
            <a:spLocks noGrp="1"/>
          </p:cNvSpPr>
          <p:nvPr>
            <p:ph type="subTitle" idx="1"/>
          </p:nvPr>
        </p:nvSpPr>
        <p:spPr>
          <a:xfrm>
            <a:off x="1458373" y="1838817"/>
            <a:ext cx="4236400" cy="1454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227" name="Google Shape;227;p28"/>
          <p:cNvSpPr txBox="1">
            <a:spLocks noGrp="1"/>
          </p:cNvSpPr>
          <p:nvPr>
            <p:ph type="subTitle" idx="2"/>
          </p:nvPr>
        </p:nvSpPr>
        <p:spPr>
          <a:xfrm>
            <a:off x="1458373" y="4644033"/>
            <a:ext cx="5053600" cy="37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67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228" name="Google Shape;228;p28"/>
          <p:cNvSpPr txBox="1"/>
          <p:nvPr/>
        </p:nvSpPr>
        <p:spPr>
          <a:xfrm>
            <a:off x="1458367" y="3777000"/>
            <a:ext cx="4105600" cy="95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67" b="1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rPr>
              <a:t>CREDITS</a:t>
            </a:r>
            <a:r>
              <a:rPr lang="en" sz="1467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rPr>
              <a:t>: This presentation template was created by </a:t>
            </a:r>
            <a:r>
              <a:rPr lang="en" sz="1467" b="1">
                <a:solidFill>
                  <a:schemeClr val="dk2"/>
                </a:solidFill>
                <a:uFill>
                  <a:noFill/>
                </a:uFill>
                <a:latin typeface="Roboto"/>
                <a:ea typeface="Roboto"/>
                <a:cs typeface="Roboto"/>
                <a:sym typeface="Roboto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Slidesgo</a:t>
            </a:r>
            <a:r>
              <a:rPr lang="en" sz="1467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rPr>
              <a:t>, including icons by </a:t>
            </a:r>
            <a:r>
              <a:rPr lang="en" sz="1467" b="1">
                <a:solidFill>
                  <a:schemeClr val="dk2"/>
                </a:solidFill>
                <a:uFill>
                  <a:noFill/>
                </a:uFill>
                <a:latin typeface="Roboto"/>
                <a:ea typeface="Roboto"/>
                <a:cs typeface="Roboto"/>
                <a:sym typeface="Roboto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Flaticon</a:t>
            </a:r>
            <a:r>
              <a:rPr lang="en" sz="1467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rPr>
              <a:t>, infographics &amp; images by </a:t>
            </a:r>
            <a:r>
              <a:rPr lang="en" sz="1467" b="1">
                <a:solidFill>
                  <a:schemeClr val="dk2"/>
                </a:solidFill>
                <a:uFill>
                  <a:noFill/>
                </a:uFill>
                <a:latin typeface="Roboto"/>
                <a:ea typeface="Roboto"/>
                <a:cs typeface="Roboto"/>
                <a:sym typeface="Roboto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Freepik</a:t>
            </a:r>
            <a:endParaRPr sz="1467" b="1">
              <a:solidFill>
                <a:schemeClr val="dk2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grpSp>
        <p:nvGrpSpPr>
          <p:cNvPr id="229" name="Google Shape;229;p28"/>
          <p:cNvGrpSpPr/>
          <p:nvPr/>
        </p:nvGrpSpPr>
        <p:grpSpPr>
          <a:xfrm>
            <a:off x="-156125" y="4867100"/>
            <a:ext cx="12431721" cy="3036267"/>
            <a:chOff x="238125" y="1714050"/>
            <a:chExt cx="7143025" cy="2277200"/>
          </a:xfrm>
        </p:grpSpPr>
        <p:sp>
          <p:nvSpPr>
            <p:cNvPr id="230" name="Google Shape;230;p28"/>
            <p:cNvSpPr/>
            <p:nvPr/>
          </p:nvSpPr>
          <p:spPr>
            <a:xfrm>
              <a:off x="1846375" y="1714050"/>
              <a:ext cx="142325" cy="169850"/>
            </a:xfrm>
            <a:custGeom>
              <a:avLst/>
              <a:gdLst/>
              <a:ahLst/>
              <a:cxnLst/>
              <a:rect l="l" t="t" r="r" b="b"/>
              <a:pathLst>
                <a:path w="5693" h="6794" extrusionOk="0">
                  <a:moveTo>
                    <a:pt x="1" y="0"/>
                  </a:moveTo>
                  <a:lnTo>
                    <a:pt x="1" y="6794"/>
                  </a:lnTo>
                  <a:lnTo>
                    <a:pt x="5692" y="6794"/>
                  </a:lnTo>
                  <a:lnTo>
                    <a:pt x="5692" y="0"/>
                  </a:ln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31" name="Google Shape;231;p28"/>
            <p:cNvSpPr/>
            <p:nvPr/>
          </p:nvSpPr>
          <p:spPr>
            <a:xfrm>
              <a:off x="5201500" y="2277925"/>
              <a:ext cx="117725" cy="126675"/>
            </a:xfrm>
            <a:custGeom>
              <a:avLst/>
              <a:gdLst/>
              <a:ahLst/>
              <a:cxnLst/>
              <a:rect l="l" t="t" r="r" b="b"/>
              <a:pathLst>
                <a:path w="4709" h="5067" extrusionOk="0">
                  <a:moveTo>
                    <a:pt x="0" y="1"/>
                  </a:moveTo>
                  <a:lnTo>
                    <a:pt x="0" y="5066"/>
                  </a:lnTo>
                  <a:lnTo>
                    <a:pt x="4708" y="5066"/>
                  </a:lnTo>
                  <a:lnTo>
                    <a:pt x="4708" y="1"/>
                  </a:ln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32" name="Google Shape;232;p28"/>
            <p:cNvSpPr/>
            <p:nvPr/>
          </p:nvSpPr>
          <p:spPr>
            <a:xfrm>
              <a:off x="238125" y="1746075"/>
              <a:ext cx="7143025" cy="2245175"/>
            </a:xfrm>
            <a:custGeom>
              <a:avLst/>
              <a:gdLst/>
              <a:ahLst/>
              <a:cxnLst/>
              <a:rect l="l" t="t" r="r" b="b"/>
              <a:pathLst>
                <a:path w="285721" h="89807" extrusionOk="0">
                  <a:moveTo>
                    <a:pt x="263849" y="38169"/>
                  </a:moveTo>
                  <a:lnTo>
                    <a:pt x="263849" y="38706"/>
                  </a:lnTo>
                  <a:lnTo>
                    <a:pt x="263700" y="38706"/>
                  </a:lnTo>
                  <a:lnTo>
                    <a:pt x="263700" y="38169"/>
                  </a:lnTo>
                  <a:close/>
                  <a:moveTo>
                    <a:pt x="264147" y="38169"/>
                  </a:moveTo>
                  <a:lnTo>
                    <a:pt x="264147" y="38706"/>
                  </a:lnTo>
                  <a:lnTo>
                    <a:pt x="263998" y="38706"/>
                  </a:lnTo>
                  <a:lnTo>
                    <a:pt x="263998" y="38169"/>
                  </a:lnTo>
                  <a:close/>
                  <a:moveTo>
                    <a:pt x="239655" y="0"/>
                  </a:moveTo>
                  <a:lnTo>
                    <a:pt x="239655" y="3248"/>
                  </a:lnTo>
                  <a:lnTo>
                    <a:pt x="236883" y="3248"/>
                  </a:lnTo>
                  <a:lnTo>
                    <a:pt x="236883" y="3784"/>
                  </a:lnTo>
                  <a:lnTo>
                    <a:pt x="235960" y="3784"/>
                  </a:lnTo>
                  <a:lnTo>
                    <a:pt x="235960" y="10965"/>
                  </a:lnTo>
                  <a:lnTo>
                    <a:pt x="230894" y="10965"/>
                  </a:lnTo>
                  <a:lnTo>
                    <a:pt x="230894" y="26400"/>
                  </a:lnTo>
                  <a:lnTo>
                    <a:pt x="224875" y="26400"/>
                  </a:lnTo>
                  <a:lnTo>
                    <a:pt x="224875" y="14332"/>
                  </a:lnTo>
                  <a:lnTo>
                    <a:pt x="216205" y="14332"/>
                  </a:lnTo>
                  <a:lnTo>
                    <a:pt x="208368" y="19070"/>
                  </a:lnTo>
                  <a:lnTo>
                    <a:pt x="208368" y="52084"/>
                  </a:lnTo>
                  <a:lnTo>
                    <a:pt x="206997" y="52084"/>
                  </a:lnTo>
                  <a:lnTo>
                    <a:pt x="206997" y="44397"/>
                  </a:lnTo>
                  <a:lnTo>
                    <a:pt x="204197" y="44725"/>
                  </a:lnTo>
                  <a:lnTo>
                    <a:pt x="204197" y="26400"/>
                  </a:lnTo>
                  <a:lnTo>
                    <a:pt x="188911" y="26400"/>
                  </a:lnTo>
                  <a:lnTo>
                    <a:pt x="188911" y="57954"/>
                  </a:lnTo>
                  <a:lnTo>
                    <a:pt x="187630" y="57954"/>
                  </a:lnTo>
                  <a:lnTo>
                    <a:pt x="187630" y="51518"/>
                  </a:lnTo>
                  <a:lnTo>
                    <a:pt x="186259" y="51667"/>
                  </a:lnTo>
                  <a:lnTo>
                    <a:pt x="186259" y="51101"/>
                  </a:lnTo>
                  <a:lnTo>
                    <a:pt x="187391" y="51101"/>
                  </a:lnTo>
                  <a:lnTo>
                    <a:pt x="187391" y="50148"/>
                  </a:lnTo>
                  <a:lnTo>
                    <a:pt x="186259" y="50148"/>
                  </a:lnTo>
                  <a:lnTo>
                    <a:pt x="186259" y="48598"/>
                  </a:lnTo>
                  <a:lnTo>
                    <a:pt x="187391" y="48598"/>
                  </a:lnTo>
                  <a:lnTo>
                    <a:pt x="187391" y="47645"/>
                  </a:lnTo>
                  <a:lnTo>
                    <a:pt x="186259" y="47645"/>
                  </a:lnTo>
                  <a:lnTo>
                    <a:pt x="186259" y="44665"/>
                  </a:lnTo>
                  <a:lnTo>
                    <a:pt x="185931" y="44665"/>
                  </a:lnTo>
                  <a:lnTo>
                    <a:pt x="185931" y="33700"/>
                  </a:lnTo>
                  <a:lnTo>
                    <a:pt x="182475" y="33700"/>
                  </a:lnTo>
                  <a:lnTo>
                    <a:pt x="182475" y="28754"/>
                  </a:lnTo>
                  <a:lnTo>
                    <a:pt x="181283" y="28754"/>
                  </a:lnTo>
                  <a:lnTo>
                    <a:pt x="181283" y="23927"/>
                  </a:lnTo>
                  <a:lnTo>
                    <a:pt x="179436" y="23927"/>
                  </a:lnTo>
                  <a:lnTo>
                    <a:pt x="179436" y="20172"/>
                  </a:lnTo>
                  <a:lnTo>
                    <a:pt x="177886" y="17967"/>
                  </a:lnTo>
                  <a:lnTo>
                    <a:pt x="165282" y="17967"/>
                  </a:lnTo>
                  <a:lnTo>
                    <a:pt x="165282" y="31227"/>
                  </a:lnTo>
                  <a:lnTo>
                    <a:pt x="160604" y="31227"/>
                  </a:lnTo>
                  <a:lnTo>
                    <a:pt x="160604" y="38706"/>
                  </a:lnTo>
                  <a:lnTo>
                    <a:pt x="157863" y="38706"/>
                  </a:lnTo>
                  <a:lnTo>
                    <a:pt x="157863" y="25536"/>
                  </a:lnTo>
                  <a:lnTo>
                    <a:pt x="145557" y="25536"/>
                  </a:lnTo>
                  <a:lnTo>
                    <a:pt x="145557" y="49164"/>
                  </a:lnTo>
                  <a:lnTo>
                    <a:pt x="143829" y="49164"/>
                  </a:lnTo>
                  <a:lnTo>
                    <a:pt x="143829" y="43294"/>
                  </a:lnTo>
                  <a:lnTo>
                    <a:pt x="140223" y="43294"/>
                  </a:lnTo>
                  <a:lnTo>
                    <a:pt x="140223" y="32866"/>
                  </a:lnTo>
                  <a:lnTo>
                    <a:pt x="130629" y="32866"/>
                  </a:lnTo>
                  <a:lnTo>
                    <a:pt x="129437" y="34594"/>
                  </a:lnTo>
                  <a:lnTo>
                    <a:pt x="129437" y="37544"/>
                  </a:lnTo>
                  <a:lnTo>
                    <a:pt x="128036" y="37544"/>
                  </a:lnTo>
                  <a:lnTo>
                    <a:pt x="128036" y="41328"/>
                  </a:lnTo>
                  <a:lnTo>
                    <a:pt x="127113" y="41328"/>
                  </a:lnTo>
                  <a:lnTo>
                    <a:pt x="127113" y="45231"/>
                  </a:lnTo>
                  <a:lnTo>
                    <a:pt x="124967" y="45231"/>
                  </a:lnTo>
                  <a:lnTo>
                    <a:pt x="124967" y="40553"/>
                  </a:lnTo>
                  <a:lnTo>
                    <a:pt x="123060" y="39332"/>
                  </a:lnTo>
                  <a:lnTo>
                    <a:pt x="123060" y="18474"/>
                  </a:lnTo>
                  <a:lnTo>
                    <a:pt x="116624" y="18474"/>
                  </a:lnTo>
                  <a:lnTo>
                    <a:pt x="116624" y="17252"/>
                  </a:lnTo>
                  <a:lnTo>
                    <a:pt x="113168" y="17252"/>
                  </a:lnTo>
                  <a:lnTo>
                    <a:pt x="113168" y="18474"/>
                  </a:lnTo>
                  <a:lnTo>
                    <a:pt x="110516" y="18474"/>
                  </a:lnTo>
                  <a:lnTo>
                    <a:pt x="110516" y="32568"/>
                  </a:lnTo>
                  <a:lnTo>
                    <a:pt x="108013" y="32568"/>
                  </a:lnTo>
                  <a:lnTo>
                    <a:pt x="108013" y="31167"/>
                  </a:lnTo>
                  <a:lnTo>
                    <a:pt x="107834" y="31167"/>
                  </a:lnTo>
                  <a:lnTo>
                    <a:pt x="107834" y="43652"/>
                  </a:lnTo>
                  <a:lnTo>
                    <a:pt x="106910" y="43652"/>
                  </a:lnTo>
                  <a:lnTo>
                    <a:pt x="106910" y="35249"/>
                  </a:lnTo>
                  <a:lnTo>
                    <a:pt x="101845" y="35249"/>
                  </a:lnTo>
                  <a:lnTo>
                    <a:pt x="101845" y="43652"/>
                  </a:lnTo>
                  <a:lnTo>
                    <a:pt x="100981" y="43652"/>
                  </a:lnTo>
                  <a:lnTo>
                    <a:pt x="100981" y="47555"/>
                  </a:lnTo>
                  <a:lnTo>
                    <a:pt x="100713" y="47555"/>
                  </a:lnTo>
                  <a:lnTo>
                    <a:pt x="100713" y="45023"/>
                  </a:lnTo>
                  <a:lnTo>
                    <a:pt x="98985" y="45023"/>
                  </a:lnTo>
                  <a:lnTo>
                    <a:pt x="98985" y="26310"/>
                  </a:lnTo>
                  <a:lnTo>
                    <a:pt x="96184" y="26310"/>
                  </a:lnTo>
                  <a:lnTo>
                    <a:pt x="96184" y="25238"/>
                  </a:lnTo>
                  <a:lnTo>
                    <a:pt x="92310" y="25238"/>
                  </a:lnTo>
                  <a:lnTo>
                    <a:pt x="92310" y="26310"/>
                  </a:lnTo>
                  <a:lnTo>
                    <a:pt x="90224" y="26310"/>
                  </a:lnTo>
                  <a:lnTo>
                    <a:pt x="90224" y="12664"/>
                  </a:lnTo>
                  <a:lnTo>
                    <a:pt x="78306" y="12664"/>
                  </a:lnTo>
                  <a:lnTo>
                    <a:pt x="78306" y="15405"/>
                  </a:lnTo>
                  <a:lnTo>
                    <a:pt x="75505" y="15405"/>
                  </a:lnTo>
                  <a:lnTo>
                    <a:pt x="75505" y="15882"/>
                  </a:lnTo>
                  <a:lnTo>
                    <a:pt x="74581" y="15882"/>
                  </a:lnTo>
                  <a:lnTo>
                    <a:pt x="74581" y="22020"/>
                  </a:lnTo>
                  <a:lnTo>
                    <a:pt x="71184" y="22020"/>
                  </a:lnTo>
                  <a:lnTo>
                    <a:pt x="71184" y="5572"/>
                  </a:lnTo>
                  <a:lnTo>
                    <a:pt x="52710" y="5572"/>
                  </a:lnTo>
                  <a:lnTo>
                    <a:pt x="52710" y="47823"/>
                  </a:lnTo>
                  <a:lnTo>
                    <a:pt x="51191" y="47823"/>
                  </a:lnTo>
                  <a:lnTo>
                    <a:pt x="51191" y="39212"/>
                  </a:lnTo>
                  <a:lnTo>
                    <a:pt x="44039" y="40076"/>
                  </a:lnTo>
                  <a:lnTo>
                    <a:pt x="44039" y="6645"/>
                  </a:lnTo>
                  <a:lnTo>
                    <a:pt x="38289" y="6645"/>
                  </a:lnTo>
                  <a:lnTo>
                    <a:pt x="37156" y="9148"/>
                  </a:lnTo>
                  <a:lnTo>
                    <a:pt x="37156" y="13438"/>
                  </a:lnTo>
                  <a:lnTo>
                    <a:pt x="35845" y="13438"/>
                  </a:lnTo>
                  <a:lnTo>
                    <a:pt x="35845" y="18921"/>
                  </a:lnTo>
                  <a:lnTo>
                    <a:pt x="35786" y="18921"/>
                  </a:lnTo>
                  <a:lnTo>
                    <a:pt x="35786" y="35667"/>
                  </a:lnTo>
                  <a:lnTo>
                    <a:pt x="34654" y="35667"/>
                  </a:lnTo>
                  <a:lnTo>
                    <a:pt x="34654" y="23480"/>
                  </a:lnTo>
                  <a:lnTo>
                    <a:pt x="24999" y="23480"/>
                  </a:lnTo>
                  <a:lnTo>
                    <a:pt x="23808" y="25506"/>
                  </a:lnTo>
                  <a:lnTo>
                    <a:pt x="23808" y="28962"/>
                  </a:lnTo>
                  <a:lnTo>
                    <a:pt x="22407" y="28962"/>
                  </a:lnTo>
                  <a:lnTo>
                    <a:pt x="22407" y="33402"/>
                  </a:lnTo>
                  <a:lnTo>
                    <a:pt x="21483" y="33402"/>
                  </a:lnTo>
                  <a:lnTo>
                    <a:pt x="21483" y="37961"/>
                  </a:lnTo>
                  <a:lnTo>
                    <a:pt x="19338" y="37961"/>
                  </a:lnTo>
                  <a:lnTo>
                    <a:pt x="19338" y="32478"/>
                  </a:lnTo>
                  <a:lnTo>
                    <a:pt x="17461" y="31048"/>
                  </a:lnTo>
                  <a:lnTo>
                    <a:pt x="17461" y="6615"/>
                  </a:lnTo>
                  <a:lnTo>
                    <a:pt x="10995" y="6615"/>
                  </a:lnTo>
                  <a:lnTo>
                    <a:pt x="10995" y="5215"/>
                  </a:lnTo>
                  <a:lnTo>
                    <a:pt x="7568" y="5215"/>
                  </a:lnTo>
                  <a:lnTo>
                    <a:pt x="7568" y="6615"/>
                  </a:lnTo>
                  <a:lnTo>
                    <a:pt x="4887" y="6615"/>
                  </a:lnTo>
                  <a:lnTo>
                    <a:pt x="4887" y="23122"/>
                  </a:lnTo>
                  <a:lnTo>
                    <a:pt x="2384" y="23122"/>
                  </a:lnTo>
                  <a:lnTo>
                    <a:pt x="2384" y="21483"/>
                  </a:lnTo>
                  <a:lnTo>
                    <a:pt x="2205" y="21483"/>
                  </a:lnTo>
                  <a:lnTo>
                    <a:pt x="2205" y="36114"/>
                  </a:lnTo>
                  <a:lnTo>
                    <a:pt x="1281" y="36114"/>
                  </a:lnTo>
                  <a:lnTo>
                    <a:pt x="1281" y="26281"/>
                  </a:lnTo>
                  <a:lnTo>
                    <a:pt x="0" y="26281"/>
                  </a:lnTo>
                  <a:lnTo>
                    <a:pt x="0" y="87840"/>
                  </a:lnTo>
                  <a:lnTo>
                    <a:pt x="143829" y="87840"/>
                  </a:lnTo>
                  <a:lnTo>
                    <a:pt x="143829" y="87810"/>
                  </a:lnTo>
                  <a:lnTo>
                    <a:pt x="145587" y="87810"/>
                  </a:lnTo>
                  <a:lnTo>
                    <a:pt x="145587" y="89807"/>
                  </a:lnTo>
                  <a:lnTo>
                    <a:pt x="157863" y="89807"/>
                  </a:lnTo>
                  <a:lnTo>
                    <a:pt x="157863" y="87780"/>
                  </a:lnTo>
                  <a:lnTo>
                    <a:pt x="160604" y="87780"/>
                  </a:lnTo>
                  <a:lnTo>
                    <a:pt x="160604" y="87840"/>
                  </a:lnTo>
                  <a:lnTo>
                    <a:pt x="264892" y="87840"/>
                  </a:lnTo>
                  <a:lnTo>
                    <a:pt x="264892" y="87780"/>
                  </a:lnTo>
                  <a:lnTo>
                    <a:pt x="267634" y="87780"/>
                  </a:lnTo>
                  <a:lnTo>
                    <a:pt x="267634" y="87840"/>
                  </a:lnTo>
                  <a:lnTo>
                    <a:pt x="285720" y="87840"/>
                  </a:lnTo>
                  <a:lnTo>
                    <a:pt x="285720" y="19100"/>
                  </a:lnTo>
                  <a:lnTo>
                    <a:pt x="284916" y="17967"/>
                  </a:lnTo>
                  <a:lnTo>
                    <a:pt x="272312" y="17967"/>
                  </a:lnTo>
                  <a:lnTo>
                    <a:pt x="272312" y="31227"/>
                  </a:lnTo>
                  <a:lnTo>
                    <a:pt x="267634" y="31227"/>
                  </a:lnTo>
                  <a:lnTo>
                    <a:pt x="267634" y="38706"/>
                  </a:lnTo>
                  <a:lnTo>
                    <a:pt x="264475" y="38706"/>
                  </a:lnTo>
                  <a:lnTo>
                    <a:pt x="264475" y="33640"/>
                  </a:lnTo>
                  <a:lnTo>
                    <a:pt x="263343" y="33640"/>
                  </a:lnTo>
                  <a:lnTo>
                    <a:pt x="263343" y="38706"/>
                  </a:lnTo>
                  <a:lnTo>
                    <a:pt x="262062" y="38706"/>
                  </a:lnTo>
                  <a:lnTo>
                    <a:pt x="262062" y="37842"/>
                  </a:lnTo>
                  <a:lnTo>
                    <a:pt x="260363" y="37842"/>
                  </a:lnTo>
                  <a:lnTo>
                    <a:pt x="260363" y="15971"/>
                  </a:lnTo>
                  <a:lnTo>
                    <a:pt x="257533" y="15971"/>
                  </a:lnTo>
                  <a:lnTo>
                    <a:pt x="257533" y="14749"/>
                  </a:lnTo>
                  <a:lnTo>
                    <a:pt x="253689" y="14749"/>
                  </a:lnTo>
                  <a:lnTo>
                    <a:pt x="253689" y="15971"/>
                  </a:lnTo>
                  <a:lnTo>
                    <a:pt x="251573" y="15971"/>
                  </a:lnTo>
                  <a:lnTo>
                    <a:pt x="251573" y="0"/>
                  </a:ln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233" name="Google Shape;233;p28"/>
          <p:cNvSpPr/>
          <p:nvPr/>
        </p:nvSpPr>
        <p:spPr>
          <a:xfrm>
            <a:off x="-218033" y="6808433"/>
            <a:ext cx="12566400" cy="267600"/>
          </a:xfrm>
          <a:prstGeom prst="rect">
            <a:avLst/>
          </a:prstGeom>
          <a:solidFill>
            <a:srgbClr val="CCCCCC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141638107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Background">
    <p:spTree>
      <p:nvGrpSpPr>
        <p:cNvPr id="1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5" name="Google Shape;235;p29"/>
          <p:cNvGrpSpPr/>
          <p:nvPr/>
        </p:nvGrpSpPr>
        <p:grpSpPr>
          <a:xfrm>
            <a:off x="-156125" y="4867100"/>
            <a:ext cx="12431721" cy="3036267"/>
            <a:chOff x="238125" y="1714050"/>
            <a:chExt cx="7143025" cy="2277200"/>
          </a:xfrm>
        </p:grpSpPr>
        <p:sp>
          <p:nvSpPr>
            <p:cNvPr id="236" name="Google Shape;236;p29"/>
            <p:cNvSpPr/>
            <p:nvPr/>
          </p:nvSpPr>
          <p:spPr>
            <a:xfrm>
              <a:off x="1846375" y="1714050"/>
              <a:ext cx="142325" cy="169850"/>
            </a:xfrm>
            <a:custGeom>
              <a:avLst/>
              <a:gdLst/>
              <a:ahLst/>
              <a:cxnLst/>
              <a:rect l="l" t="t" r="r" b="b"/>
              <a:pathLst>
                <a:path w="5693" h="6794" extrusionOk="0">
                  <a:moveTo>
                    <a:pt x="1" y="0"/>
                  </a:moveTo>
                  <a:lnTo>
                    <a:pt x="1" y="6794"/>
                  </a:lnTo>
                  <a:lnTo>
                    <a:pt x="5692" y="6794"/>
                  </a:lnTo>
                  <a:lnTo>
                    <a:pt x="5692" y="0"/>
                  </a:ln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37" name="Google Shape;237;p29"/>
            <p:cNvSpPr/>
            <p:nvPr/>
          </p:nvSpPr>
          <p:spPr>
            <a:xfrm>
              <a:off x="5201500" y="2277925"/>
              <a:ext cx="117725" cy="126675"/>
            </a:xfrm>
            <a:custGeom>
              <a:avLst/>
              <a:gdLst/>
              <a:ahLst/>
              <a:cxnLst/>
              <a:rect l="l" t="t" r="r" b="b"/>
              <a:pathLst>
                <a:path w="4709" h="5067" extrusionOk="0">
                  <a:moveTo>
                    <a:pt x="0" y="1"/>
                  </a:moveTo>
                  <a:lnTo>
                    <a:pt x="0" y="5066"/>
                  </a:lnTo>
                  <a:lnTo>
                    <a:pt x="4708" y="5066"/>
                  </a:lnTo>
                  <a:lnTo>
                    <a:pt x="4708" y="1"/>
                  </a:ln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38" name="Google Shape;238;p29"/>
            <p:cNvSpPr/>
            <p:nvPr/>
          </p:nvSpPr>
          <p:spPr>
            <a:xfrm>
              <a:off x="238125" y="1746075"/>
              <a:ext cx="7143025" cy="2245175"/>
            </a:xfrm>
            <a:custGeom>
              <a:avLst/>
              <a:gdLst/>
              <a:ahLst/>
              <a:cxnLst/>
              <a:rect l="l" t="t" r="r" b="b"/>
              <a:pathLst>
                <a:path w="285721" h="89807" extrusionOk="0">
                  <a:moveTo>
                    <a:pt x="263849" y="38169"/>
                  </a:moveTo>
                  <a:lnTo>
                    <a:pt x="263849" y="38706"/>
                  </a:lnTo>
                  <a:lnTo>
                    <a:pt x="263700" y="38706"/>
                  </a:lnTo>
                  <a:lnTo>
                    <a:pt x="263700" y="38169"/>
                  </a:lnTo>
                  <a:close/>
                  <a:moveTo>
                    <a:pt x="264147" y="38169"/>
                  </a:moveTo>
                  <a:lnTo>
                    <a:pt x="264147" y="38706"/>
                  </a:lnTo>
                  <a:lnTo>
                    <a:pt x="263998" y="38706"/>
                  </a:lnTo>
                  <a:lnTo>
                    <a:pt x="263998" y="38169"/>
                  </a:lnTo>
                  <a:close/>
                  <a:moveTo>
                    <a:pt x="239655" y="0"/>
                  </a:moveTo>
                  <a:lnTo>
                    <a:pt x="239655" y="3248"/>
                  </a:lnTo>
                  <a:lnTo>
                    <a:pt x="236883" y="3248"/>
                  </a:lnTo>
                  <a:lnTo>
                    <a:pt x="236883" y="3784"/>
                  </a:lnTo>
                  <a:lnTo>
                    <a:pt x="235960" y="3784"/>
                  </a:lnTo>
                  <a:lnTo>
                    <a:pt x="235960" y="10965"/>
                  </a:lnTo>
                  <a:lnTo>
                    <a:pt x="230894" y="10965"/>
                  </a:lnTo>
                  <a:lnTo>
                    <a:pt x="230894" y="26400"/>
                  </a:lnTo>
                  <a:lnTo>
                    <a:pt x="224875" y="26400"/>
                  </a:lnTo>
                  <a:lnTo>
                    <a:pt x="224875" y="14332"/>
                  </a:lnTo>
                  <a:lnTo>
                    <a:pt x="216205" y="14332"/>
                  </a:lnTo>
                  <a:lnTo>
                    <a:pt x="208368" y="19070"/>
                  </a:lnTo>
                  <a:lnTo>
                    <a:pt x="208368" y="52084"/>
                  </a:lnTo>
                  <a:lnTo>
                    <a:pt x="206997" y="52084"/>
                  </a:lnTo>
                  <a:lnTo>
                    <a:pt x="206997" y="44397"/>
                  </a:lnTo>
                  <a:lnTo>
                    <a:pt x="204197" y="44725"/>
                  </a:lnTo>
                  <a:lnTo>
                    <a:pt x="204197" y="26400"/>
                  </a:lnTo>
                  <a:lnTo>
                    <a:pt x="188911" y="26400"/>
                  </a:lnTo>
                  <a:lnTo>
                    <a:pt x="188911" y="57954"/>
                  </a:lnTo>
                  <a:lnTo>
                    <a:pt x="187630" y="57954"/>
                  </a:lnTo>
                  <a:lnTo>
                    <a:pt x="187630" y="51518"/>
                  </a:lnTo>
                  <a:lnTo>
                    <a:pt x="186259" y="51667"/>
                  </a:lnTo>
                  <a:lnTo>
                    <a:pt x="186259" y="51101"/>
                  </a:lnTo>
                  <a:lnTo>
                    <a:pt x="187391" y="51101"/>
                  </a:lnTo>
                  <a:lnTo>
                    <a:pt x="187391" y="50148"/>
                  </a:lnTo>
                  <a:lnTo>
                    <a:pt x="186259" y="50148"/>
                  </a:lnTo>
                  <a:lnTo>
                    <a:pt x="186259" y="48598"/>
                  </a:lnTo>
                  <a:lnTo>
                    <a:pt x="187391" y="48598"/>
                  </a:lnTo>
                  <a:lnTo>
                    <a:pt x="187391" y="47645"/>
                  </a:lnTo>
                  <a:lnTo>
                    <a:pt x="186259" y="47645"/>
                  </a:lnTo>
                  <a:lnTo>
                    <a:pt x="186259" y="44665"/>
                  </a:lnTo>
                  <a:lnTo>
                    <a:pt x="185931" y="44665"/>
                  </a:lnTo>
                  <a:lnTo>
                    <a:pt x="185931" y="33700"/>
                  </a:lnTo>
                  <a:lnTo>
                    <a:pt x="182475" y="33700"/>
                  </a:lnTo>
                  <a:lnTo>
                    <a:pt x="182475" y="28754"/>
                  </a:lnTo>
                  <a:lnTo>
                    <a:pt x="181283" y="28754"/>
                  </a:lnTo>
                  <a:lnTo>
                    <a:pt x="181283" y="23927"/>
                  </a:lnTo>
                  <a:lnTo>
                    <a:pt x="179436" y="23927"/>
                  </a:lnTo>
                  <a:lnTo>
                    <a:pt x="179436" y="20172"/>
                  </a:lnTo>
                  <a:lnTo>
                    <a:pt x="177886" y="17967"/>
                  </a:lnTo>
                  <a:lnTo>
                    <a:pt x="165282" y="17967"/>
                  </a:lnTo>
                  <a:lnTo>
                    <a:pt x="165282" y="31227"/>
                  </a:lnTo>
                  <a:lnTo>
                    <a:pt x="160604" y="31227"/>
                  </a:lnTo>
                  <a:lnTo>
                    <a:pt x="160604" y="38706"/>
                  </a:lnTo>
                  <a:lnTo>
                    <a:pt x="157863" y="38706"/>
                  </a:lnTo>
                  <a:lnTo>
                    <a:pt x="157863" y="25536"/>
                  </a:lnTo>
                  <a:lnTo>
                    <a:pt x="145557" y="25536"/>
                  </a:lnTo>
                  <a:lnTo>
                    <a:pt x="145557" y="49164"/>
                  </a:lnTo>
                  <a:lnTo>
                    <a:pt x="143829" y="49164"/>
                  </a:lnTo>
                  <a:lnTo>
                    <a:pt x="143829" y="43294"/>
                  </a:lnTo>
                  <a:lnTo>
                    <a:pt x="140223" y="43294"/>
                  </a:lnTo>
                  <a:lnTo>
                    <a:pt x="140223" y="32866"/>
                  </a:lnTo>
                  <a:lnTo>
                    <a:pt x="130629" y="32866"/>
                  </a:lnTo>
                  <a:lnTo>
                    <a:pt x="129437" y="34594"/>
                  </a:lnTo>
                  <a:lnTo>
                    <a:pt x="129437" y="37544"/>
                  </a:lnTo>
                  <a:lnTo>
                    <a:pt x="128036" y="37544"/>
                  </a:lnTo>
                  <a:lnTo>
                    <a:pt x="128036" y="41328"/>
                  </a:lnTo>
                  <a:lnTo>
                    <a:pt x="127113" y="41328"/>
                  </a:lnTo>
                  <a:lnTo>
                    <a:pt x="127113" y="45231"/>
                  </a:lnTo>
                  <a:lnTo>
                    <a:pt x="124967" y="45231"/>
                  </a:lnTo>
                  <a:lnTo>
                    <a:pt x="124967" y="40553"/>
                  </a:lnTo>
                  <a:lnTo>
                    <a:pt x="123060" y="39332"/>
                  </a:lnTo>
                  <a:lnTo>
                    <a:pt x="123060" y="18474"/>
                  </a:lnTo>
                  <a:lnTo>
                    <a:pt x="116624" y="18474"/>
                  </a:lnTo>
                  <a:lnTo>
                    <a:pt x="116624" y="17252"/>
                  </a:lnTo>
                  <a:lnTo>
                    <a:pt x="113168" y="17252"/>
                  </a:lnTo>
                  <a:lnTo>
                    <a:pt x="113168" y="18474"/>
                  </a:lnTo>
                  <a:lnTo>
                    <a:pt x="110516" y="18474"/>
                  </a:lnTo>
                  <a:lnTo>
                    <a:pt x="110516" y="32568"/>
                  </a:lnTo>
                  <a:lnTo>
                    <a:pt x="108013" y="32568"/>
                  </a:lnTo>
                  <a:lnTo>
                    <a:pt x="108013" y="31167"/>
                  </a:lnTo>
                  <a:lnTo>
                    <a:pt x="107834" y="31167"/>
                  </a:lnTo>
                  <a:lnTo>
                    <a:pt x="107834" y="43652"/>
                  </a:lnTo>
                  <a:lnTo>
                    <a:pt x="106910" y="43652"/>
                  </a:lnTo>
                  <a:lnTo>
                    <a:pt x="106910" y="35249"/>
                  </a:lnTo>
                  <a:lnTo>
                    <a:pt x="101845" y="35249"/>
                  </a:lnTo>
                  <a:lnTo>
                    <a:pt x="101845" y="43652"/>
                  </a:lnTo>
                  <a:lnTo>
                    <a:pt x="100981" y="43652"/>
                  </a:lnTo>
                  <a:lnTo>
                    <a:pt x="100981" y="47555"/>
                  </a:lnTo>
                  <a:lnTo>
                    <a:pt x="100713" y="47555"/>
                  </a:lnTo>
                  <a:lnTo>
                    <a:pt x="100713" y="45023"/>
                  </a:lnTo>
                  <a:lnTo>
                    <a:pt x="98985" y="45023"/>
                  </a:lnTo>
                  <a:lnTo>
                    <a:pt x="98985" y="26310"/>
                  </a:lnTo>
                  <a:lnTo>
                    <a:pt x="96184" y="26310"/>
                  </a:lnTo>
                  <a:lnTo>
                    <a:pt x="96184" y="25238"/>
                  </a:lnTo>
                  <a:lnTo>
                    <a:pt x="92310" y="25238"/>
                  </a:lnTo>
                  <a:lnTo>
                    <a:pt x="92310" y="26310"/>
                  </a:lnTo>
                  <a:lnTo>
                    <a:pt x="90224" y="26310"/>
                  </a:lnTo>
                  <a:lnTo>
                    <a:pt x="90224" y="12664"/>
                  </a:lnTo>
                  <a:lnTo>
                    <a:pt x="78306" y="12664"/>
                  </a:lnTo>
                  <a:lnTo>
                    <a:pt x="78306" y="15405"/>
                  </a:lnTo>
                  <a:lnTo>
                    <a:pt x="75505" y="15405"/>
                  </a:lnTo>
                  <a:lnTo>
                    <a:pt x="75505" y="15882"/>
                  </a:lnTo>
                  <a:lnTo>
                    <a:pt x="74581" y="15882"/>
                  </a:lnTo>
                  <a:lnTo>
                    <a:pt x="74581" y="22020"/>
                  </a:lnTo>
                  <a:lnTo>
                    <a:pt x="71184" y="22020"/>
                  </a:lnTo>
                  <a:lnTo>
                    <a:pt x="71184" y="5572"/>
                  </a:lnTo>
                  <a:lnTo>
                    <a:pt x="52710" y="5572"/>
                  </a:lnTo>
                  <a:lnTo>
                    <a:pt x="52710" y="47823"/>
                  </a:lnTo>
                  <a:lnTo>
                    <a:pt x="51191" y="47823"/>
                  </a:lnTo>
                  <a:lnTo>
                    <a:pt x="51191" y="39212"/>
                  </a:lnTo>
                  <a:lnTo>
                    <a:pt x="44039" y="40076"/>
                  </a:lnTo>
                  <a:lnTo>
                    <a:pt x="44039" y="6645"/>
                  </a:lnTo>
                  <a:lnTo>
                    <a:pt x="38289" y="6645"/>
                  </a:lnTo>
                  <a:lnTo>
                    <a:pt x="37156" y="9148"/>
                  </a:lnTo>
                  <a:lnTo>
                    <a:pt x="37156" y="13438"/>
                  </a:lnTo>
                  <a:lnTo>
                    <a:pt x="35845" y="13438"/>
                  </a:lnTo>
                  <a:lnTo>
                    <a:pt x="35845" y="18921"/>
                  </a:lnTo>
                  <a:lnTo>
                    <a:pt x="35786" y="18921"/>
                  </a:lnTo>
                  <a:lnTo>
                    <a:pt x="35786" y="35667"/>
                  </a:lnTo>
                  <a:lnTo>
                    <a:pt x="34654" y="35667"/>
                  </a:lnTo>
                  <a:lnTo>
                    <a:pt x="34654" y="23480"/>
                  </a:lnTo>
                  <a:lnTo>
                    <a:pt x="24999" y="23480"/>
                  </a:lnTo>
                  <a:lnTo>
                    <a:pt x="23808" y="25506"/>
                  </a:lnTo>
                  <a:lnTo>
                    <a:pt x="23808" y="28962"/>
                  </a:lnTo>
                  <a:lnTo>
                    <a:pt x="22407" y="28962"/>
                  </a:lnTo>
                  <a:lnTo>
                    <a:pt x="22407" y="33402"/>
                  </a:lnTo>
                  <a:lnTo>
                    <a:pt x="21483" y="33402"/>
                  </a:lnTo>
                  <a:lnTo>
                    <a:pt x="21483" y="37961"/>
                  </a:lnTo>
                  <a:lnTo>
                    <a:pt x="19338" y="37961"/>
                  </a:lnTo>
                  <a:lnTo>
                    <a:pt x="19338" y="32478"/>
                  </a:lnTo>
                  <a:lnTo>
                    <a:pt x="17461" y="31048"/>
                  </a:lnTo>
                  <a:lnTo>
                    <a:pt x="17461" y="6615"/>
                  </a:lnTo>
                  <a:lnTo>
                    <a:pt x="10995" y="6615"/>
                  </a:lnTo>
                  <a:lnTo>
                    <a:pt x="10995" y="5215"/>
                  </a:lnTo>
                  <a:lnTo>
                    <a:pt x="7568" y="5215"/>
                  </a:lnTo>
                  <a:lnTo>
                    <a:pt x="7568" y="6615"/>
                  </a:lnTo>
                  <a:lnTo>
                    <a:pt x="4887" y="6615"/>
                  </a:lnTo>
                  <a:lnTo>
                    <a:pt x="4887" y="23122"/>
                  </a:lnTo>
                  <a:lnTo>
                    <a:pt x="2384" y="23122"/>
                  </a:lnTo>
                  <a:lnTo>
                    <a:pt x="2384" y="21483"/>
                  </a:lnTo>
                  <a:lnTo>
                    <a:pt x="2205" y="21483"/>
                  </a:lnTo>
                  <a:lnTo>
                    <a:pt x="2205" y="36114"/>
                  </a:lnTo>
                  <a:lnTo>
                    <a:pt x="1281" y="36114"/>
                  </a:lnTo>
                  <a:lnTo>
                    <a:pt x="1281" y="26281"/>
                  </a:lnTo>
                  <a:lnTo>
                    <a:pt x="0" y="26281"/>
                  </a:lnTo>
                  <a:lnTo>
                    <a:pt x="0" y="87840"/>
                  </a:lnTo>
                  <a:lnTo>
                    <a:pt x="143829" y="87840"/>
                  </a:lnTo>
                  <a:lnTo>
                    <a:pt x="143829" y="87810"/>
                  </a:lnTo>
                  <a:lnTo>
                    <a:pt x="145587" y="87810"/>
                  </a:lnTo>
                  <a:lnTo>
                    <a:pt x="145587" y="89807"/>
                  </a:lnTo>
                  <a:lnTo>
                    <a:pt x="157863" y="89807"/>
                  </a:lnTo>
                  <a:lnTo>
                    <a:pt x="157863" y="87780"/>
                  </a:lnTo>
                  <a:lnTo>
                    <a:pt x="160604" y="87780"/>
                  </a:lnTo>
                  <a:lnTo>
                    <a:pt x="160604" y="87840"/>
                  </a:lnTo>
                  <a:lnTo>
                    <a:pt x="264892" y="87840"/>
                  </a:lnTo>
                  <a:lnTo>
                    <a:pt x="264892" y="87780"/>
                  </a:lnTo>
                  <a:lnTo>
                    <a:pt x="267634" y="87780"/>
                  </a:lnTo>
                  <a:lnTo>
                    <a:pt x="267634" y="87840"/>
                  </a:lnTo>
                  <a:lnTo>
                    <a:pt x="285720" y="87840"/>
                  </a:lnTo>
                  <a:lnTo>
                    <a:pt x="285720" y="19100"/>
                  </a:lnTo>
                  <a:lnTo>
                    <a:pt x="284916" y="17967"/>
                  </a:lnTo>
                  <a:lnTo>
                    <a:pt x="272312" y="17967"/>
                  </a:lnTo>
                  <a:lnTo>
                    <a:pt x="272312" y="31227"/>
                  </a:lnTo>
                  <a:lnTo>
                    <a:pt x="267634" y="31227"/>
                  </a:lnTo>
                  <a:lnTo>
                    <a:pt x="267634" y="38706"/>
                  </a:lnTo>
                  <a:lnTo>
                    <a:pt x="264475" y="38706"/>
                  </a:lnTo>
                  <a:lnTo>
                    <a:pt x="264475" y="33640"/>
                  </a:lnTo>
                  <a:lnTo>
                    <a:pt x="263343" y="33640"/>
                  </a:lnTo>
                  <a:lnTo>
                    <a:pt x="263343" y="38706"/>
                  </a:lnTo>
                  <a:lnTo>
                    <a:pt x="262062" y="38706"/>
                  </a:lnTo>
                  <a:lnTo>
                    <a:pt x="262062" y="37842"/>
                  </a:lnTo>
                  <a:lnTo>
                    <a:pt x="260363" y="37842"/>
                  </a:lnTo>
                  <a:lnTo>
                    <a:pt x="260363" y="15971"/>
                  </a:lnTo>
                  <a:lnTo>
                    <a:pt x="257533" y="15971"/>
                  </a:lnTo>
                  <a:lnTo>
                    <a:pt x="257533" y="14749"/>
                  </a:lnTo>
                  <a:lnTo>
                    <a:pt x="253689" y="14749"/>
                  </a:lnTo>
                  <a:lnTo>
                    <a:pt x="253689" y="15971"/>
                  </a:lnTo>
                  <a:lnTo>
                    <a:pt x="251573" y="15971"/>
                  </a:lnTo>
                  <a:lnTo>
                    <a:pt x="251573" y="0"/>
                  </a:ln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239" name="Google Shape;239;p29"/>
          <p:cNvSpPr/>
          <p:nvPr/>
        </p:nvSpPr>
        <p:spPr>
          <a:xfrm>
            <a:off x="-218033" y="6808433"/>
            <a:ext cx="12566400" cy="267600"/>
          </a:xfrm>
          <a:prstGeom prst="rect">
            <a:avLst/>
          </a:prstGeom>
          <a:solidFill>
            <a:srgbClr val="CCCCCC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40" name="Google Shape;240;p29"/>
          <p:cNvSpPr/>
          <p:nvPr/>
        </p:nvSpPr>
        <p:spPr>
          <a:xfrm flipH="1">
            <a:off x="1656447" y="5397468"/>
            <a:ext cx="2337984" cy="1544168"/>
          </a:xfrm>
          <a:custGeom>
            <a:avLst/>
            <a:gdLst/>
            <a:ahLst/>
            <a:cxnLst/>
            <a:rect l="l" t="t" r="r" b="b"/>
            <a:pathLst>
              <a:path w="17366" h="11470" extrusionOk="0">
                <a:moveTo>
                  <a:pt x="9686" y="1"/>
                </a:moveTo>
                <a:cubicBezTo>
                  <a:pt x="6016" y="1"/>
                  <a:pt x="4587" y="5949"/>
                  <a:pt x="4587" y="5949"/>
                </a:cubicBezTo>
                <a:cubicBezTo>
                  <a:pt x="4587" y="5949"/>
                  <a:pt x="3987" y="5795"/>
                  <a:pt x="3257" y="5795"/>
                </a:cubicBezTo>
                <a:cubicBezTo>
                  <a:pt x="2368" y="5795"/>
                  <a:pt x="1286" y="6023"/>
                  <a:pt x="857" y="7033"/>
                </a:cubicBezTo>
                <a:cubicBezTo>
                  <a:pt x="0" y="9150"/>
                  <a:pt x="1563" y="11469"/>
                  <a:pt x="3856" y="11469"/>
                </a:cubicBezTo>
                <a:lnTo>
                  <a:pt x="13812" y="11469"/>
                </a:lnTo>
                <a:cubicBezTo>
                  <a:pt x="15375" y="11469"/>
                  <a:pt x="16711" y="10335"/>
                  <a:pt x="16988" y="8797"/>
                </a:cubicBezTo>
                <a:cubicBezTo>
                  <a:pt x="17315" y="7008"/>
                  <a:pt x="17366" y="4840"/>
                  <a:pt x="16156" y="4210"/>
                </a:cubicBezTo>
                <a:cubicBezTo>
                  <a:pt x="15843" y="4052"/>
                  <a:pt x="15521" y="3984"/>
                  <a:pt x="15199" y="3984"/>
                </a:cubicBezTo>
                <a:cubicBezTo>
                  <a:pt x="13268" y="3984"/>
                  <a:pt x="11342" y="6428"/>
                  <a:pt x="11342" y="6428"/>
                </a:cubicBezTo>
                <a:cubicBezTo>
                  <a:pt x="11342" y="6428"/>
                  <a:pt x="14089" y="505"/>
                  <a:pt x="10107" y="26"/>
                </a:cubicBezTo>
                <a:cubicBezTo>
                  <a:pt x="9963" y="9"/>
                  <a:pt x="9823" y="1"/>
                  <a:pt x="9686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41" name="Google Shape;241;p29"/>
          <p:cNvSpPr/>
          <p:nvPr/>
        </p:nvSpPr>
        <p:spPr>
          <a:xfrm flipH="1">
            <a:off x="2759208" y="6001545"/>
            <a:ext cx="98549" cy="932868"/>
          </a:xfrm>
          <a:custGeom>
            <a:avLst/>
            <a:gdLst/>
            <a:ahLst/>
            <a:cxnLst/>
            <a:rect l="l" t="t" r="r" b="b"/>
            <a:pathLst>
              <a:path w="732" h="12005" extrusionOk="0">
                <a:moveTo>
                  <a:pt x="429" y="1"/>
                </a:moveTo>
                <a:cubicBezTo>
                  <a:pt x="278" y="1"/>
                  <a:pt x="127" y="101"/>
                  <a:pt x="127" y="303"/>
                </a:cubicBezTo>
                <a:lnTo>
                  <a:pt x="1" y="11796"/>
                </a:lnTo>
                <a:cubicBezTo>
                  <a:pt x="38" y="11935"/>
                  <a:pt x="158" y="12004"/>
                  <a:pt x="281" y="12004"/>
                </a:cubicBezTo>
                <a:cubicBezTo>
                  <a:pt x="404" y="12004"/>
                  <a:pt x="530" y="11935"/>
                  <a:pt x="580" y="11796"/>
                </a:cubicBezTo>
                <a:lnTo>
                  <a:pt x="731" y="303"/>
                </a:lnTo>
                <a:cubicBezTo>
                  <a:pt x="731" y="101"/>
                  <a:pt x="580" y="1"/>
                  <a:pt x="429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42" name="Google Shape;242;p29"/>
          <p:cNvSpPr/>
          <p:nvPr/>
        </p:nvSpPr>
        <p:spPr>
          <a:xfrm flipH="1">
            <a:off x="1979967" y="6307957"/>
            <a:ext cx="1476891" cy="406976"/>
          </a:xfrm>
          <a:custGeom>
            <a:avLst/>
            <a:gdLst/>
            <a:ahLst/>
            <a:cxnLst/>
            <a:rect l="l" t="t" r="r" b="b"/>
            <a:pathLst>
              <a:path w="10970" h="3023" extrusionOk="0">
                <a:moveTo>
                  <a:pt x="10545" y="1"/>
                </a:moveTo>
                <a:cubicBezTo>
                  <a:pt x="10477" y="1"/>
                  <a:pt x="10408" y="28"/>
                  <a:pt x="10348" y="94"/>
                </a:cubicBezTo>
                <a:cubicBezTo>
                  <a:pt x="9040" y="1640"/>
                  <a:pt x="7184" y="2424"/>
                  <a:pt x="5319" y="2424"/>
                </a:cubicBezTo>
                <a:cubicBezTo>
                  <a:pt x="3627" y="2424"/>
                  <a:pt x="1926" y="1779"/>
                  <a:pt x="619" y="472"/>
                </a:cubicBezTo>
                <a:cubicBezTo>
                  <a:pt x="564" y="416"/>
                  <a:pt x="499" y="392"/>
                  <a:pt x="436" y="392"/>
                </a:cubicBezTo>
                <a:cubicBezTo>
                  <a:pt x="212" y="392"/>
                  <a:pt x="0" y="684"/>
                  <a:pt x="216" y="900"/>
                </a:cubicBezTo>
                <a:cubicBezTo>
                  <a:pt x="1624" y="2320"/>
                  <a:pt x="3469" y="3022"/>
                  <a:pt x="5311" y="3022"/>
                </a:cubicBezTo>
                <a:cubicBezTo>
                  <a:pt x="7328" y="3022"/>
                  <a:pt x="9341" y="2182"/>
                  <a:pt x="10777" y="522"/>
                </a:cubicBezTo>
                <a:cubicBezTo>
                  <a:pt x="10970" y="291"/>
                  <a:pt x="10765" y="1"/>
                  <a:pt x="10545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43" name="Google Shape;243;p29"/>
          <p:cNvSpPr/>
          <p:nvPr/>
        </p:nvSpPr>
        <p:spPr>
          <a:xfrm>
            <a:off x="7591365" y="5026699"/>
            <a:ext cx="2899369" cy="1914916"/>
          </a:xfrm>
          <a:custGeom>
            <a:avLst/>
            <a:gdLst/>
            <a:ahLst/>
            <a:cxnLst/>
            <a:rect l="l" t="t" r="r" b="b"/>
            <a:pathLst>
              <a:path w="17366" h="11470" extrusionOk="0">
                <a:moveTo>
                  <a:pt x="9686" y="1"/>
                </a:moveTo>
                <a:cubicBezTo>
                  <a:pt x="6016" y="1"/>
                  <a:pt x="4587" y="5949"/>
                  <a:pt x="4587" y="5949"/>
                </a:cubicBezTo>
                <a:cubicBezTo>
                  <a:pt x="4587" y="5949"/>
                  <a:pt x="3987" y="5795"/>
                  <a:pt x="3257" y="5795"/>
                </a:cubicBezTo>
                <a:cubicBezTo>
                  <a:pt x="2368" y="5795"/>
                  <a:pt x="1286" y="6023"/>
                  <a:pt x="857" y="7033"/>
                </a:cubicBezTo>
                <a:cubicBezTo>
                  <a:pt x="0" y="9150"/>
                  <a:pt x="1563" y="11469"/>
                  <a:pt x="3856" y="11469"/>
                </a:cubicBezTo>
                <a:lnTo>
                  <a:pt x="13812" y="11469"/>
                </a:lnTo>
                <a:cubicBezTo>
                  <a:pt x="15375" y="11469"/>
                  <a:pt x="16711" y="10335"/>
                  <a:pt x="16988" y="8797"/>
                </a:cubicBezTo>
                <a:cubicBezTo>
                  <a:pt x="17315" y="7008"/>
                  <a:pt x="17366" y="4840"/>
                  <a:pt x="16156" y="4210"/>
                </a:cubicBezTo>
                <a:cubicBezTo>
                  <a:pt x="15843" y="4052"/>
                  <a:pt x="15521" y="3984"/>
                  <a:pt x="15199" y="3984"/>
                </a:cubicBezTo>
                <a:cubicBezTo>
                  <a:pt x="13268" y="3984"/>
                  <a:pt x="11342" y="6428"/>
                  <a:pt x="11342" y="6428"/>
                </a:cubicBezTo>
                <a:cubicBezTo>
                  <a:pt x="11342" y="6428"/>
                  <a:pt x="14089" y="505"/>
                  <a:pt x="10107" y="26"/>
                </a:cubicBezTo>
                <a:cubicBezTo>
                  <a:pt x="9963" y="9"/>
                  <a:pt x="9823" y="1"/>
                  <a:pt x="9686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44" name="Google Shape;244;p29"/>
          <p:cNvSpPr/>
          <p:nvPr/>
        </p:nvSpPr>
        <p:spPr>
          <a:xfrm>
            <a:off x="9000970" y="5775818"/>
            <a:ext cx="122212" cy="1156841"/>
          </a:xfrm>
          <a:custGeom>
            <a:avLst/>
            <a:gdLst/>
            <a:ahLst/>
            <a:cxnLst/>
            <a:rect l="l" t="t" r="r" b="b"/>
            <a:pathLst>
              <a:path w="732" h="12005" extrusionOk="0">
                <a:moveTo>
                  <a:pt x="429" y="1"/>
                </a:moveTo>
                <a:cubicBezTo>
                  <a:pt x="278" y="1"/>
                  <a:pt x="127" y="101"/>
                  <a:pt x="127" y="303"/>
                </a:cubicBezTo>
                <a:lnTo>
                  <a:pt x="1" y="11796"/>
                </a:lnTo>
                <a:cubicBezTo>
                  <a:pt x="38" y="11935"/>
                  <a:pt x="158" y="12004"/>
                  <a:pt x="281" y="12004"/>
                </a:cubicBezTo>
                <a:cubicBezTo>
                  <a:pt x="404" y="12004"/>
                  <a:pt x="530" y="11935"/>
                  <a:pt x="580" y="11796"/>
                </a:cubicBezTo>
                <a:lnTo>
                  <a:pt x="731" y="303"/>
                </a:lnTo>
                <a:cubicBezTo>
                  <a:pt x="731" y="101"/>
                  <a:pt x="580" y="1"/>
                  <a:pt x="429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45" name="Google Shape;245;p29"/>
          <p:cNvSpPr/>
          <p:nvPr/>
        </p:nvSpPr>
        <p:spPr>
          <a:xfrm>
            <a:off x="8258017" y="6155804"/>
            <a:ext cx="1831515" cy="504689"/>
          </a:xfrm>
          <a:custGeom>
            <a:avLst/>
            <a:gdLst/>
            <a:ahLst/>
            <a:cxnLst/>
            <a:rect l="l" t="t" r="r" b="b"/>
            <a:pathLst>
              <a:path w="10970" h="3023" extrusionOk="0">
                <a:moveTo>
                  <a:pt x="10545" y="1"/>
                </a:moveTo>
                <a:cubicBezTo>
                  <a:pt x="10477" y="1"/>
                  <a:pt x="10408" y="28"/>
                  <a:pt x="10348" y="94"/>
                </a:cubicBezTo>
                <a:cubicBezTo>
                  <a:pt x="9040" y="1640"/>
                  <a:pt x="7184" y="2424"/>
                  <a:pt x="5319" y="2424"/>
                </a:cubicBezTo>
                <a:cubicBezTo>
                  <a:pt x="3627" y="2424"/>
                  <a:pt x="1926" y="1779"/>
                  <a:pt x="619" y="472"/>
                </a:cubicBezTo>
                <a:cubicBezTo>
                  <a:pt x="564" y="416"/>
                  <a:pt x="499" y="392"/>
                  <a:pt x="436" y="392"/>
                </a:cubicBezTo>
                <a:cubicBezTo>
                  <a:pt x="212" y="392"/>
                  <a:pt x="0" y="684"/>
                  <a:pt x="216" y="900"/>
                </a:cubicBezTo>
                <a:cubicBezTo>
                  <a:pt x="1624" y="2320"/>
                  <a:pt x="3469" y="3022"/>
                  <a:pt x="5311" y="3022"/>
                </a:cubicBezTo>
                <a:cubicBezTo>
                  <a:pt x="7328" y="3022"/>
                  <a:pt x="9341" y="2182"/>
                  <a:pt x="10777" y="522"/>
                </a:cubicBezTo>
                <a:cubicBezTo>
                  <a:pt x="10970" y="291"/>
                  <a:pt x="10765" y="1"/>
                  <a:pt x="10545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213320430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Background 1">
    <p:spTree>
      <p:nvGrpSpPr>
        <p:cNvPr id="1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Google Shape;247;p30"/>
          <p:cNvSpPr/>
          <p:nvPr/>
        </p:nvSpPr>
        <p:spPr>
          <a:xfrm>
            <a:off x="-63600" y="4346367"/>
            <a:ext cx="12518157" cy="2564723"/>
          </a:xfrm>
          <a:custGeom>
            <a:avLst/>
            <a:gdLst/>
            <a:ahLst/>
            <a:cxnLst/>
            <a:rect l="l" t="t" r="r" b="b"/>
            <a:pathLst>
              <a:path w="192439" h="55302" extrusionOk="0">
                <a:moveTo>
                  <a:pt x="164388" y="0"/>
                </a:moveTo>
                <a:lnTo>
                  <a:pt x="164388" y="5649"/>
                </a:lnTo>
                <a:lnTo>
                  <a:pt x="163865" y="5814"/>
                </a:lnTo>
                <a:cubicBezTo>
                  <a:pt x="163865" y="5814"/>
                  <a:pt x="164030" y="9727"/>
                  <a:pt x="163452" y="10857"/>
                </a:cubicBezTo>
                <a:cubicBezTo>
                  <a:pt x="162873" y="12014"/>
                  <a:pt x="163011" y="12289"/>
                  <a:pt x="163011" y="12289"/>
                </a:cubicBezTo>
                <a:lnTo>
                  <a:pt x="162487" y="12289"/>
                </a:lnTo>
                <a:lnTo>
                  <a:pt x="162487" y="14604"/>
                </a:lnTo>
                <a:lnTo>
                  <a:pt x="161688" y="14659"/>
                </a:lnTo>
                <a:lnTo>
                  <a:pt x="161688" y="18159"/>
                </a:lnTo>
                <a:lnTo>
                  <a:pt x="161165" y="18159"/>
                </a:lnTo>
                <a:lnTo>
                  <a:pt x="161165" y="33699"/>
                </a:lnTo>
                <a:lnTo>
                  <a:pt x="160641" y="33589"/>
                </a:lnTo>
                <a:lnTo>
                  <a:pt x="160641" y="32404"/>
                </a:lnTo>
                <a:lnTo>
                  <a:pt x="158878" y="31412"/>
                </a:lnTo>
                <a:lnTo>
                  <a:pt x="158189" y="34691"/>
                </a:lnTo>
                <a:lnTo>
                  <a:pt x="156453" y="35380"/>
                </a:lnTo>
                <a:lnTo>
                  <a:pt x="156453" y="34801"/>
                </a:lnTo>
                <a:lnTo>
                  <a:pt x="154744" y="34801"/>
                </a:lnTo>
                <a:lnTo>
                  <a:pt x="154744" y="29456"/>
                </a:lnTo>
                <a:lnTo>
                  <a:pt x="150088" y="29456"/>
                </a:lnTo>
                <a:lnTo>
                  <a:pt x="150088" y="34526"/>
                </a:lnTo>
                <a:lnTo>
                  <a:pt x="149454" y="34443"/>
                </a:lnTo>
                <a:lnTo>
                  <a:pt x="149454" y="33203"/>
                </a:lnTo>
                <a:lnTo>
                  <a:pt x="148655" y="33065"/>
                </a:lnTo>
                <a:lnTo>
                  <a:pt x="148655" y="33947"/>
                </a:lnTo>
                <a:lnTo>
                  <a:pt x="148297" y="33947"/>
                </a:lnTo>
                <a:lnTo>
                  <a:pt x="148021" y="35022"/>
                </a:lnTo>
                <a:lnTo>
                  <a:pt x="147277" y="34967"/>
                </a:lnTo>
                <a:lnTo>
                  <a:pt x="147277" y="36014"/>
                </a:lnTo>
                <a:lnTo>
                  <a:pt x="146120" y="36289"/>
                </a:lnTo>
                <a:lnTo>
                  <a:pt x="146120" y="36758"/>
                </a:lnTo>
                <a:lnTo>
                  <a:pt x="145844" y="33837"/>
                </a:lnTo>
                <a:lnTo>
                  <a:pt x="145486" y="27913"/>
                </a:lnTo>
                <a:cubicBezTo>
                  <a:pt x="145156" y="27692"/>
                  <a:pt x="145156" y="26866"/>
                  <a:pt x="145156" y="26866"/>
                </a:cubicBezTo>
                <a:cubicBezTo>
                  <a:pt x="144742" y="26811"/>
                  <a:pt x="144687" y="25157"/>
                  <a:pt x="144687" y="25157"/>
                </a:cubicBezTo>
                <a:lnTo>
                  <a:pt x="143613" y="25157"/>
                </a:lnTo>
                <a:lnTo>
                  <a:pt x="143613" y="24579"/>
                </a:lnTo>
                <a:lnTo>
                  <a:pt x="142510" y="24468"/>
                </a:lnTo>
                <a:lnTo>
                  <a:pt x="142510" y="25212"/>
                </a:lnTo>
                <a:lnTo>
                  <a:pt x="141877" y="25157"/>
                </a:lnTo>
                <a:lnTo>
                  <a:pt x="141877" y="18737"/>
                </a:lnTo>
                <a:lnTo>
                  <a:pt x="140499" y="18737"/>
                </a:lnTo>
                <a:lnTo>
                  <a:pt x="140499" y="13171"/>
                </a:lnTo>
                <a:lnTo>
                  <a:pt x="140168" y="13226"/>
                </a:lnTo>
                <a:lnTo>
                  <a:pt x="140168" y="10581"/>
                </a:lnTo>
                <a:lnTo>
                  <a:pt x="137055" y="10471"/>
                </a:lnTo>
                <a:lnTo>
                  <a:pt x="136476" y="10636"/>
                </a:lnTo>
                <a:lnTo>
                  <a:pt x="136476" y="12179"/>
                </a:lnTo>
                <a:lnTo>
                  <a:pt x="136035" y="12179"/>
                </a:lnTo>
                <a:lnTo>
                  <a:pt x="135098" y="12537"/>
                </a:lnTo>
                <a:lnTo>
                  <a:pt x="135098" y="16781"/>
                </a:lnTo>
                <a:lnTo>
                  <a:pt x="134024" y="16781"/>
                </a:lnTo>
                <a:lnTo>
                  <a:pt x="134024" y="12923"/>
                </a:lnTo>
                <a:lnTo>
                  <a:pt x="132977" y="12923"/>
                </a:lnTo>
                <a:lnTo>
                  <a:pt x="132977" y="10912"/>
                </a:lnTo>
                <a:lnTo>
                  <a:pt x="128954" y="11105"/>
                </a:lnTo>
                <a:lnTo>
                  <a:pt x="128954" y="13557"/>
                </a:lnTo>
                <a:lnTo>
                  <a:pt x="128458" y="13805"/>
                </a:lnTo>
                <a:lnTo>
                  <a:pt x="128458" y="20611"/>
                </a:lnTo>
                <a:lnTo>
                  <a:pt x="128044" y="20969"/>
                </a:lnTo>
                <a:lnTo>
                  <a:pt x="128044" y="26370"/>
                </a:lnTo>
                <a:lnTo>
                  <a:pt x="126997" y="26370"/>
                </a:lnTo>
                <a:lnTo>
                  <a:pt x="126997" y="24579"/>
                </a:lnTo>
                <a:lnTo>
                  <a:pt x="125399" y="24689"/>
                </a:lnTo>
                <a:lnTo>
                  <a:pt x="125399" y="26315"/>
                </a:lnTo>
                <a:lnTo>
                  <a:pt x="124931" y="26370"/>
                </a:lnTo>
                <a:lnTo>
                  <a:pt x="124931" y="20390"/>
                </a:lnTo>
                <a:lnTo>
                  <a:pt x="124435" y="20280"/>
                </a:lnTo>
                <a:lnTo>
                  <a:pt x="124435" y="18103"/>
                </a:lnTo>
                <a:lnTo>
                  <a:pt x="123636" y="17911"/>
                </a:lnTo>
                <a:lnTo>
                  <a:pt x="123636" y="12345"/>
                </a:lnTo>
                <a:lnTo>
                  <a:pt x="123333" y="12345"/>
                </a:lnTo>
                <a:lnTo>
                  <a:pt x="122947" y="14246"/>
                </a:lnTo>
                <a:lnTo>
                  <a:pt x="119613" y="13915"/>
                </a:lnTo>
                <a:lnTo>
                  <a:pt x="119613" y="10223"/>
                </a:lnTo>
                <a:lnTo>
                  <a:pt x="115590" y="10113"/>
                </a:lnTo>
                <a:lnTo>
                  <a:pt x="115590" y="8790"/>
                </a:lnTo>
                <a:lnTo>
                  <a:pt x="112834" y="8625"/>
                </a:lnTo>
                <a:lnTo>
                  <a:pt x="111236" y="9093"/>
                </a:lnTo>
                <a:lnTo>
                  <a:pt x="111236" y="10802"/>
                </a:lnTo>
                <a:lnTo>
                  <a:pt x="110878" y="11050"/>
                </a:lnTo>
                <a:lnTo>
                  <a:pt x="110878" y="18379"/>
                </a:lnTo>
                <a:lnTo>
                  <a:pt x="110410" y="18379"/>
                </a:lnTo>
                <a:lnTo>
                  <a:pt x="110410" y="19233"/>
                </a:lnTo>
                <a:lnTo>
                  <a:pt x="109914" y="19316"/>
                </a:lnTo>
                <a:lnTo>
                  <a:pt x="109914" y="21245"/>
                </a:lnTo>
                <a:lnTo>
                  <a:pt x="108013" y="21382"/>
                </a:lnTo>
                <a:lnTo>
                  <a:pt x="108013" y="17800"/>
                </a:lnTo>
                <a:lnTo>
                  <a:pt x="100270" y="17745"/>
                </a:lnTo>
                <a:lnTo>
                  <a:pt x="100270" y="21437"/>
                </a:lnTo>
                <a:lnTo>
                  <a:pt x="98313" y="21300"/>
                </a:lnTo>
                <a:lnTo>
                  <a:pt x="98313" y="22815"/>
                </a:lnTo>
                <a:lnTo>
                  <a:pt x="97377" y="22870"/>
                </a:lnTo>
                <a:lnTo>
                  <a:pt x="97377" y="27499"/>
                </a:lnTo>
                <a:lnTo>
                  <a:pt x="96798" y="25956"/>
                </a:lnTo>
                <a:lnTo>
                  <a:pt x="96412" y="25681"/>
                </a:lnTo>
                <a:lnTo>
                  <a:pt x="95944" y="23780"/>
                </a:lnTo>
                <a:lnTo>
                  <a:pt x="94924" y="23669"/>
                </a:lnTo>
                <a:lnTo>
                  <a:pt x="94924" y="20335"/>
                </a:lnTo>
                <a:lnTo>
                  <a:pt x="95503" y="19977"/>
                </a:lnTo>
                <a:lnTo>
                  <a:pt x="95393" y="17415"/>
                </a:lnTo>
                <a:lnTo>
                  <a:pt x="93547" y="17359"/>
                </a:lnTo>
                <a:lnTo>
                  <a:pt x="93547" y="12537"/>
                </a:lnTo>
                <a:lnTo>
                  <a:pt x="92444" y="11849"/>
                </a:lnTo>
                <a:lnTo>
                  <a:pt x="92224" y="1791"/>
                </a:lnTo>
                <a:lnTo>
                  <a:pt x="91811" y="11601"/>
                </a:lnTo>
                <a:lnTo>
                  <a:pt x="90378" y="10857"/>
                </a:lnTo>
                <a:lnTo>
                  <a:pt x="90378" y="13860"/>
                </a:lnTo>
                <a:lnTo>
                  <a:pt x="87788" y="14935"/>
                </a:lnTo>
                <a:lnTo>
                  <a:pt x="87347" y="22237"/>
                </a:lnTo>
                <a:lnTo>
                  <a:pt x="86465" y="22925"/>
                </a:lnTo>
                <a:lnTo>
                  <a:pt x="86465" y="27444"/>
                </a:lnTo>
                <a:lnTo>
                  <a:pt x="84702" y="27499"/>
                </a:lnTo>
                <a:lnTo>
                  <a:pt x="84343" y="22925"/>
                </a:lnTo>
                <a:lnTo>
                  <a:pt x="83159" y="17304"/>
                </a:lnTo>
                <a:lnTo>
                  <a:pt x="81836" y="22622"/>
                </a:lnTo>
                <a:lnTo>
                  <a:pt x="81836" y="24413"/>
                </a:lnTo>
                <a:lnTo>
                  <a:pt x="78309" y="24413"/>
                </a:lnTo>
                <a:lnTo>
                  <a:pt x="78309" y="28657"/>
                </a:lnTo>
                <a:lnTo>
                  <a:pt x="76821" y="30255"/>
                </a:lnTo>
                <a:lnTo>
                  <a:pt x="76821" y="15982"/>
                </a:lnTo>
                <a:lnTo>
                  <a:pt x="75113" y="17056"/>
                </a:lnTo>
                <a:lnTo>
                  <a:pt x="72357" y="17056"/>
                </a:lnTo>
                <a:lnTo>
                  <a:pt x="71421" y="15789"/>
                </a:lnTo>
                <a:lnTo>
                  <a:pt x="71421" y="17056"/>
                </a:lnTo>
                <a:lnTo>
                  <a:pt x="69409" y="16092"/>
                </a:lnTo>
                <a:lnTo>
                  <a:pt x="69134" y="27582"/>
                </a:lnTo>
                <a:lnTo>
                  <a:pt x="67122" y="27582"/>
                </a:lnTo>
                <a:lnTo>
                  <a:pt x="66819" y="29456"/>
                </a:lnTo>
                <a:cubicBezTo>
                  <a:pt x="66488" y="29290"/>
                  <a:pt x="66378" y="25212"/>
                  <a:pt x="66378" y="25212"/>
                </a:cubicBezTo>
                <a:lnTo>
                  <a:pt x="65221" y="24992"/>
                </a:lnTo>
                <a:lnTo>
                  <a:pt x="65221" y="22981"/>
                </a:lnTo>
                <a:lnTo>
                  <a:pt x="64312" y="22402"/>
                </a:lnTo>
                <a:lnTo>
                  <a:pt x="64008" y="21190"/>
                </a:lnTo>
                <a:lnTo>
                  <a:pt x="62768" y="20749"/>
                </a:lnTo>
                <a:lnTo>
                  <a:pt x="62768" y="19757"/>
                </a:lnTo>
                <a:lnTo>
                  <a:pt x="61308" y="19867"/>
                </a:lnTo>
                <a:lnTo>
                  <a:pt x="60289" y="21493"/>
                </a:lnTo>
                <a:lnTo>
                  <a:pt x="60289" y="22870"/>
                </a:lnTo>
                <a:lnTo>
                  <a:pt x="58690" y="23890"/>
                </a:lnTo>
                <a:lnTo>
                  <a:pt x="58690" y="40037"/>
                </a:lnTo>
                <a:lnTo>
                  <a:pt x="55880" y="40037"/>
                </a:lnTo>
                <a:lnTo>
                  <a:pt x="55356" y="24413"/>
                </a:lnTo>
                <a:lnTo>
                  <a:pt x="55356" y="21548"/>
                </a:lnTo>
                <a:lnTo>
                  <a:pt x="54998" y="20280"/>
                </a:lnTo>
                <a:lnTo>
                  <a:pt x="50865" y="20005"/>
                </a:lnTo>
                <a:lnTo>
                  <a:pt x="50865" y="21437"/>
                </a:lnTo>
                <a:lnTo>
                  <a:pt x="49735" y="21437"/>
                </a:lnTo>
                <a:lnTo>
                  <a:pt x="50011" y="23256"/>
                </a:lnTo>
                <a:lnTo>
                  <a:pt x="50314" y="23725"/>
                </a:lnTo>
                <a:lnTo>
                  <a:pt x="49322" y="24358"/>
                </a:lnTo>
                <a:lnTo>
                  <a:pt x="48854" y="35903"/>
                </a:lnTo>
                <a:lnTo>
                  <a:pt x="48110" y="35903"/>
                </a:lnTo>
                <a:lnTo>
                  <a:pt x="48110" y="22044"/>
                </a:lnTo>
                <a:lnTo>
                  <a:pt x="45079" y="21823"/>
                </a:lnTo>
                <a:lnTo>
                  <a:pt x="45079" y="19123"/>
                </a:lnTo>
                <a:lnTo>
                  <a:pt x="44335" y="19178"/>
                </a:lnTo>
                <a:lnTo>
                  <a:pt x="43122" y="16946"/>
                </a:lnTo>
                <a:lnTo>
                  <a:pt x="39788" y="16836"/>
                </a:lnTo>
                <a:lnTo>
                  <a:pt x="38603" y="18958"/>
                </a:lnTo>
                <a:lnTo>
                  <a:pt x="37777" y="19068"/>
                </a:lnTo>
                <a:lnTo>
                  <a:pt x="37777" y="23669"/>
                </a:lnTo>
                <a:lnTo>
                  <a:pt x="35545" y="23559"/>
                </a:lnTo>
                <a:lnTo>
                  <a:pt x="35545" y="19536"/>
                </a:lnTo>
                <a:lnTo>
                  <a:pt x="35104" y="19013"/>
                </a:lnTo>
                <a:lnTo>
                  <a:pt x="30778" y="18847"/>
                </a:lnTo>
                <a:lnTo>
                  <a:pt x="30778" y="24248"/>
                </a:lnTo>
                <a:lnTo>
                  <a:pt x="27747" y="24193"/>
                </a:lnTo>
                <a:lnTo>
                  <a:pt x="27747" y="16478"/>
                </a:lnTo>
                <a:lnTo>
                  <a:pt x="27279" y="15982"/>
                </a:lnTo>
                <a:cubicBezTo>
                  <a:pt x="27279" y="15982"/>
                  <a:pt x="27113" y="15045"/>
                  <a:pt x="26645" y="14769"/>
                </a:cubicBezTo>
                <a:cubicBezTo>
                  <a:pt x="26269" y="14511"/>
                  <a:pt x="26173" y="13851"/>
                  <a:pt x="25897" y="13851"/>
                </a:cubicBezTo>
                <a:cubicBezTo>
                  <a:pt x="25849" y="13851"/>
                  <a:pt x="25796" y="13871"/>
                  <a:pt x="25736" y="13915"/>
                </a:cubicBezTo>
                <a:cubicBezTo>
                  <a:pt x="25460" y="14136"/>
                  <a:pt x="25240" y="14439"/>
                  <a:pt x="25102" y="14769"/>
                </a:cubicBezTo>
                <a:lnTo>
                  <a:pt x="24523" y="14824"/>
                </a:lnTo>
                <a:cubicBezTo>
                  <a:pt x="24523" y="14824"/>
                  <a:pt x="24468" y="15789"/>
                  <a:pt x="24000" y="16037"/>
                </a:cubicBezTo>
                <a:cubicBezTo>
                  <a:pt x="23559" y="16257"/>
                  <a:pt x="21327" y="16312"/>
                  <a:pt x="21327" y="16312"/>
                </a:cubicBezTo>
                <a:lnTo>
                  <a:pt x="21327" y="18159"/>
                </a:lnTo>
                <a:lnTo>
                  <a:pt x="17745" y="10581"/>
                </a:lnTo>
                <a:lnTo>
                  <a:pt x="14604" y="17056"/>
                </a:lnTo>
                <a:lnTo>
                  <a:pt x="13915" y="18048"/>
                </a:lnTo>
                <a:lnTo>
                  <a:pt x="13612" y="21989"/>
                </a:lnTo>
                <a:lnTo>
                  <a:pt x="13226" y="16946"/>
                </a:lnTo>
                <a:lnTo>
                  <a:pt x="12372" y="16423"/>
                </a:lnTo>
                <a:lnTo>
                  <a:pt x="5538" y="16257"/>
                </a:lnTo>
                <a:lnTo>
                  <a:pt x="4546" y="14935"/>
                </a:lnTo>
                <a:lnTo>
                  <a:pt x="1571" y="14990"/>
                </a:lnTo>
                <a:lnTo>
                  <a:pt x="1571" y="17304"/>
                </a:lnTo>
                <a:lnTo>
                  <a:pt x="0" y="17167"/>
                </a:lnTo>
                <a:lnTo>
                  <a:pt x="0" y="55302"/>
                </a:lnTo>
                <a:lnTo>
                  <a:pt x="192439" y="55302"/>
                </a:lnTo>
                <a:lnTo>
                  <a:pt x="192439" y="18544"/>
                </a:lnTo>
                <a:lnTo>
                  <a:pt x="189573" y="18903"/>
                </a:lnTo>
                <a:lnTo>
                  <a:pt x="184641" y="19481"/>
                </a:lnTo>
                <a:lnTo>
                  <a:pt x="184641" y="29456"/>
                </a:lnTo>
                <a:lnTo>
                  <a:pt x="178441" y="28960"/>
                </a:lnTo>
                <a:lnTo>
                  <a:pt x="177504" y="29979"/>
                </a:lnTo>
                <a:lnTo>
                  <a:pt x="177504" y="36289"/>
                </a:lnTo>
                <a:lnTo>
                  <a:pt x="176650" y="35711"/>
                </a:lnTo>
                <a:lnTo>
                  <a:pt x="176650" y="26535"/>
                </a:lnTo>
                <a:lnTo>
                  <a:pt x="176182" y="25791"/>
                </a:lnTo>
                <a:lnTo>
                  <a:pt x="171718" y="25323"/>
                </a:lnTo>
                <a:lnTo>
                  <a:pt x="171415" y="29979"/>
                </a:lnTo>
                <a:lnTo>
                  <a:pt x="170561" y="29869"/>
                </a:lnTo>
                <a:lnTo>
                  <a:pt x="170561" y="31881"/>
                </a:lnTo>
                <a:lnTo>
                  <a:pt x="169761" y="31302"/>
                </a:lnTo>
                <a:lnTo>
                  <a:pt x="169761" y="29979"/>
                </a:lnTo>
                <a:lnTo>
                  <a:pt x="166841" y="29704"/>
                </a:lnTo>
                <a:lnTo>
                  <a:pt x="167171" y="18159"/>
                </a:lnTo>
                <a:lnTo>
                  <a:pt x="166841" y="18159"/>
                </a:lnTo>
                <a:lnTo>
                  <a:pt x="166841" y="14659"/>
                </a:lnTo>
                <a:lnTo>
                  <a:pt x="166207" y="14659"/>
                </a:lnTo>
                <a:lnTo>
                  <a:pt x="166207" y="12179"/>
                </a:lnTo>
                <a:lnTo>
                  <a:pt x="165628" y="12179"/>
                </a:lnTo>
                <a:cubicBezTo>
                  <a:pt x="165132" y="11132"/>
                  <a:pt x="164912" y="9975"/>
                  <a:pt x="164939" y="8790"/>
                </a:cubicBezTo>
                <a:cubicBezTo>
                  <a:pt x="165022" y="7771"/>
                  <a:pt x="165022" y="6724"/>
                  <a:pt x="164939" y="5704"/>
                </a:cubicBezTo>
                <a:cubicBezTo>
                  <a:pt x="164609" y="5649"/>
                  <a:pt x="164388" y="0"/>
                  <a:pt x="164388" y="0"/>
                </a:cubicBezTo>
                <a:close/>
              </a:path>
            </a:pathLst>
          </a:custGeom>
          <a:solidFill>
            <a:srgbClr val="F3F3F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48" name="Google Shape;248;p30"/>
          <p:cNvSpPr/>
          <p:nvPr/>
        </p:nvSpPr>
        <p:spPr>
          <a:xfrm>
            <a:off x="-218033" y="6808433"/>
            <a:ext cx="12566400" cy="267600"/>
          </a:xfrm>
          <a:prstGeom prst="rect">
            <a:avLst/>
          </a:prstGeom>
          <a:solidFill>
            <a:srgbClr val="CCCCCC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grpSp>
        <p:nvGrpSpPr>
          <p:cNvPr id="249" name="Google Shape;249;p30"/>
          <p:cNvGrpSpPr/>
          <p:nvPr/>
        </p:nvGrpSpPr>
        <p:grpSpPr>
          <a:xfrm>
            <a:off x="2167560" y="4977108"/>
            <a:ext cx="3368097" cy="1880888"/>
            <a:chOff x="6265919" y="1165481"/>
            <a:chExt cx="2526073" cy="1410666"/>
          </a:xfrm>
        </p:grpSpPr>
        <p:sp>
          <p:nvSpPr>
            <p:cNvPr id="250" name="Google Shape;250;p30"/>
            <p:cNvSpPr/>
            <p:nvPr/>
          </p:nvSpPr>
          <p:spPr>
            <a:xfrm>
              <a:off x="8497801" y="1917746"/>
              <a:ext cx="79212" cy="658401"/>
            </a:xfrm>
            <a:custGeom>
              <a:avLst/>
              <a:gdLst/>
              <a:ahLst/>
              <a:cxnLst/>
              <a:rect l="l" t="t" r="r" b="b"/>
              <a:pathLst>
                <a:path w="2302" h="19134" extrusionOk="0">
                  <a:moveTo>
                    <a:pt x="1" y="0"/>
                  </a:moveTo>
                  <a:lnTo>
                    <a:pt x="1" y="19134"/>
                  </a:lnTo>
                  <a:lnTo>
                    <a:pt x="2302" y="19134"/>
                  </a:lnTo>
                  <a:lnTo>
                    <a:pt x="2302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1" name="Google Shape;251;p30"/>
            <p:cNvSpPr/>
            <p:nvPr/>
          </p:nvSpPr>
          <p:spPr>
            <a:xfrm>
              <a:off x="6481977" y="1917746"/>
              <a:ext cx="79212" cy="658401"/>
            </a:xfrm>
            <a:custGeom>
              <a:avLst/>
              <a:gdLst/>
              <a:ahLst/>
              <a:cxnLst/>
              <a:rect l="l" t="t" r="r" b="b"/>
              <a:pathLst>
                <a:path w="2302" h="19134" extrusionOk="0">
                  <a:moveTo>
                    <a:pt x="0" y="0"/>
                  </a:moveTo>
                  <a:lnTo>
                    <a:pt x="0" y="19134"/>
                  </a:lnTo>
                  <a:lnTo>
                    <a:pt x="2301" y="19134"/>
                  </a:lnTo>
                  <a:lnTo>
                    <a:pt x="230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2" name="Google Shape;252;p30"/>
            <p:cNvSpPr/>
            <p:nvPr/>
          </p:nvSpPr>
          <p:spPr>
            <a:xfrm>
              <a:off x="6414087" y="1165481"/>
              <a:ext cx="2229699" cy="92804"/>
            </a:xfrm>
            <a:custGeom>
              <a:avLst/>
              <a:gdLst/>
              <a:ahLst/>
              <a:cxnLst/>
              <a:rect l="l" t="t" r="r" b="b"/>
              <a:pathLst>
                <a:path w="64798" h="2697" extrusionOk="0">
                  <a:moveTo>
                    <a:pt x="1283" y="1"/>
                  </a:moveTo>
                  <a:cubicBezTo>
                    <a:pt x="560" y="1"/>
                    <a:pt x="1" y="559"/>
                    <a:pt x="1" y="1250"/>
                  </a:cubicBezTo>
                  <a:lnTo>
                    <a:pt x="1" y="1414"/>
                  </a:lnTo>
                  <a:cubicBezTo>
                    <a:pt x="1" y="2105"/>
                    <a:pt x="560" y="2696"/>
                    <a:pt x="1283" y="2696"/>
                  </a:cubicBezTo>
                  <a:lnTo>
                    <a:pt x="63515" y="2696"/>
                  </a:lnTo>
                  <a:cubicBezTo>
                    <a:pt x="64239" y="2696"/>
                    <a:pt x="64797" y="2105"/>
                    <a:pt x="64797" y="1414"/>
                  </a:cubicBezTo>
                  <a:lnTo>
                    <a:pt x="64797" y="1250"/>
                  </a:lnTo>
                  <a:cubicBezTo>
                    <a:pt x="64797" y="559"/>
                    <a:pt x="64239" y="1"/>
                    <a:pt x="6351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3" name="Google Shape;253;p30"/>
            <p:cNvSpPr/>
            <p:nvPr/>
          </p:nvSpPr>
          <p:spPr>
            <a:xfrm>
              <a:off x="6414087" y="1326106"/>
              <a:ext cx="2229699" cy="92804"/>
            </a:xfrm>
            <a:custGeom>
              <a:avLst/>
              <a:gdLst/>
              <a:ahLst/>
              <a:cxnLst/>
              <a:rect l="l" t="t" r="r" b="b"/>
              <a:pathLst>
                <a:path w="64798" h="2697" extrusionOk="0">
                  <a:moveTo>
                    <a:pt x="1283" y="1"/>
                  </a:moveTo>
                  <a:cubicBezTo>
                    <a:pt x="560" y="1"/>
                    <a:pt x="1" y="560"/>
                    <a:pt x="1" y="1250"/>
                  </a:cubicBezTo>
                  <a:lnTo>
                    <a:pt x="1" y="1414"/>
                  </a:lnTo>
                  <a:cubicBezTo>
                    <a:pt x="1" y="2105"/>
                    <a:pt x="560" y="2697"/>
                    <a:pt x="1283" y="2697"/>
                  </a:cubicBezTo>
                  <a:lnTo>
                    <a:pt x="63515" y="2697"/>
                  </a:lnTo>
                  <a:cubicBezTo>
                    <a:pt x="64239" y="2697"/>
                    <a:pt x="64797" y="2105"/>
                    <a:pt x="64797" y="1414"/>
                  </a:cubicBezTo>
                  <a:lnTo>
                    <a:pt x="64797" y="1250"/>
                  </a:lnTo>
                  <a:cubicBezTo>
                    <a:pt x="64797" y="560"/>
                    <a:pt x="64239" y="1"/>
                    <a:pt x="6351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4" name="Google Shape;254;p30"/>
            <p:cNvSpPr/>
            <p:nvPr/>
          </p:nvSpPr>
          <p:spPr>
            <a:xfrm>
              <a:off x="6414087" y="1485629"/>
              <a:ext cx="2229699" cy="92769"/>
            </a:xfrm>
            <a:custGeom>
              <a:avLst/>
              <a:gdLst/>
              <a:ahLst/>
              <a:cxnLst/>
              <a:rect l="l" t="t" r="r" b="b"/>
              <a:pathLst>
                <a:path w="64798" h="2696" extrusionOk="0">
                  <a:moveTo>
                    <a:pt x="1283" y="0"/>
                  </a:moveTo>
                  <a:cubicBezTo>
                    <a:pt x="560" y="0"/>
                    <a:pt x="1" y="592"/>
                    <a:pt x="1" y="1282"/>
                  </a:cubicBezTo>
                  <a:lnTo>
                    <a:pt x="1" y="1447"/>
                  </a:lnTo>
                  <a:cubicBezTo>
                    <a:pt x="1" y="2137"/>
                    <a:pt x="560" y="2696"/>
                    <a:pt x="1283" y="2696"/>
                  </a:cubicBezTo>
                  <a:lnTo>
                    <a:pt x="63515" y="2696"/>
                  </a:lnTo>
                  <a:cubicBezTo>
                    <a:pt x="64239" y="2696"/>
                    <a:pt x="64797" y="2137"/>
                    <a:pt x="64797" y="1447"/>
                  </a:cubicBezTo>
                  <a:lnTo>
                    <a:pt x="64797" y="1282"/>
                  </a:lnTo>
                  <a:cubicBezTo>
                    <a:pt x="64797" y="592"/>
                    <a:pt x="64239" y="0"/>
                    <a:pt x="6351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5" name="Google Shape;255;p30"/>
            <p:cNvSpPr/>
            <p:nvPr/>
          </p:nvSpPr>
          <p:spPr>
            <a:xfrm>
              <a:off x="6414087" y="1646254"/>
              <a:ext cx="2229699" cy="92804"/>
            </a:xfrm>
            <a:custGeom>
              <a:avLst/>
              <a:gdLst/>
              <a:ahLst/>
              <a:cxnLst/>
              <a:rect l="l" t="t" r="r" b="b"/>
              <a:pathLst>
                <a:path w="64798" h="2697" extrusionOk="0">
                  <a:moveTo>
                    <a:pt x="1283" y="0"/>
                  </a:moveTo>
                  <a:cubicBezTo>
                    <a:pt x="560" y="0"/>
                    <a:pt x="1" y="559"/>
                    <a:pt x="1" y="1283"/>
                  </a:cubicBezTo>
                  <a:lnTo>
                    <a:pt x="1" y="1447"/>
                  </a:lnTo>
                  <a:cubicBezTo>
                    <a:pt x="1" y="2137"/>
                    <a:pt x="560" y="2696"/>
                    <a:pt x="1283" y="2696"/>
                  </a:cubicBezTo>
                  <a:lnTo>
                    <a:pt x="63515" y="2696"/>
                  </a:lnTo>
                  <a:cubicBezTo>
                    <a:pt x="64239" y="2696"/>
                    <a:pt x="64797" y="2137"/>
                    <a:pt x="64797" y="1447"/>
                  </a:cubicBezTo>
                  <a:lnTo>
                    <a:pt x="64797" y="1283"/>
                  </a:lnTo>
                  <a:cubicBezTo>
                    <a:pt x="64797" y="559"/>
                    <a:pt x="64239" y="0"/>
                    <a:pt x="6351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6" name="Google Shape;256;p30"/>
            <p:cNvSpPr/>
            <p:nvPr/>
          </p:nvSpPr>
          <p:spPr>
            <a:xfrm>
              <a:off x="6294169" y="1772950"/>
              <a:ext cx="2469537" cy="92804"/>
            </a:xfrm>
            <a:custGeom>
              <a:avLst/>
              <a:gdLst/>
              <a:ahLst/>
              <a:cxnLst/>
              <a:rect l="l" t="t" r="r" b="b"/>
              <a:pathLst>
                <a:path w="71768" h="2697" extrusionOk="0">
                  <a:moveTo>
                    <a:pt x="1349" y="0"/>
                  </a:moveTo>
                  <a:cubicBezTo>
                    <a:pt x="593" y="0"/>
                    <a:pt x="1" y="625"/>
                    <a:pt x="1" y="1348"/>
                  </a:cubicBezTo>
                  <a:cubicBezTo>
                    <a:pt x="1" y="2104"/>
                    <a:pt x="593" y="2696"/>
                    <a:pt x="1349" y="2696"/>
                  </a:cubicBezTo>
                  <a:lnTo>
                    <a:pt x="70419" y="2696"/>
                  </a:lnTo>
                  <a:cubicBezTo>
                    <a:pt x="71175" y="2696"/>
                    <a:pt x="71767" y="2104"/>
                    <a:pt x="71767" y="1348"/>
                  </a:cubicBezTo>
                  <a:cubicBezTo>
                    <a:pt x="71767" y="625"/>
                    <a:pt x="71175" y="0"/>
                    <a:pt x="7041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7" name="Google Shape;257;p30"/>
            <p:cNvSpPr/>
            <p:nvPr/>
          </p:nvSpPr>
          <p:spPr>
            <a:xfrm>
              <a:off x="6265919" y="1897376"/>
              <a:ext cx="2526073" cy="92804"/>
            </a:xfrm>
            <a:custGeom>
              <a:avLst/>
              <a:gdLst/>
              <a:ahLst/>
              <a:cxnLst/>
              <a:rect l="l" t="t" r="r" b="b"/>
              <a:pathLst>
                <a:path w="73411" h="2697" extrusionOk="0">
                  <a:moveTo>
                    <a:pt x="1348" y="1"/>
                  </a:moveTo>
                  <a:cubicBezTo>
                    <a:pt x="592" y="1"/>
                    <a:pt x="0" y="592"/>
                    <a:pt x="0" y="1349"/>
                  </a:cubicBezTo>
                  <a:cubicBezTo>
                    <a:pt x="0" y="2105"/>
                    <a:pt x="592" y="2696"/>
                    <a:pt x="1348" y="2696"/>
                  </a:cubicBezTo>
                  <a:lnTo>
                    <a:pt x="72062" y="2696"/>
                  </a:lnTo>
                  <a:cubicBezTo>
                    <a:pt x="72818" y="2696"/>
                    <a:pt x="73410" y="2105"/>
                    <a:pt x="73410" y="1349"/>
                  </a:cubicBezTo>
                  <a:cubicBezTo>
                    <a:pt x="73410" y="592"/>
                    <a:pt x="72818" y="1"/>
                    <a:pt x="72062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258" name="Google Shape;258;p30"/>
          <p:cNvGrpSpPr/>
          <p:nvPr/>
        </p:nvGrpSpPr>
        <p:grpSpPr>
          <a:xfrm>
            <a:off x="9629382" y="969140"/>
            <a:ext cx="2237524" cy="5888865"/>
            <a:chOff x="6422725" y="786550"/>
            <a:chExt cx="661650" cy="1741375"/>
          </a:xfrm>
        </p:grpSpPr>
        <p:sp>
          <p:nvSpPr>
            <p:cNvPr id="259" name="Google Shape;259;p30"/>
            <p:cNvSpPr/>
            <p:nvPr/>
          </p:nvSpPr>
          <p:spPr>
            <a:xfrm>
              <a:off x="6422725" y="786550"/>
              <a:ext cx="661650" cy="887550"/>
            </a:xfrm>
            <a:custGeom>
              <a:avLst/>
              <a:gdLst/>
              <a:ahLst/>
              <a:cxnLst/>
              <a:rect l="l" t="t" r="r" b="b"/>
              <a:pathLst>
                <a:path w="26466" h="35502" extrusionOk="0">
                  <a:moveTo>
                    <a:pt x="9183" y="1"/>
                  </a:moveTo>
                  <a:cubicBezTo>
                    <a:pt x="4295" y="1"/>
                    <a:pt x="1620" y="2544"/>
                    <a:pt x="954" y="5088"/>
                  </a:cubicBezTo>
                  <a:cubicBezTo>
                    <a:pt x="1" y="8803"/>
                    <a:pt x="1480" y="12912"/>
                    <a:pt x="3584" y="15871"/>
                  </a:cubicBezTo>
                  <a:cubicBezTo>
                    <a:pt x="4340" y="16956"/>
                    <a:pt x="5294" y="17942"/>
                    <a:pt x="5590" y="19356"/>
                  </a:cubicBezTo>
                  <a:cubicBezTo>
                    <a:pt x="5688" y="19783"/>
                    <a:pt x="5688" y="20211"/>
                    <a:pt x="5590" y="20638"/>
                  </a:cubicBezTo>
                  <a:cubicBezTo>
                    <a:pt x="5261" y="22347"/>
                    <a:pt x="4077" y="22413"/>
                    <a:pt x="3124" y="22873"/>
                  </a:cubicBezTo>
                  <a:cubicBezTo>
                    <a:pt x="428" y="24221"/>
                    <a:pt x="99" y="28955"/>
                    <a:pt x="1940" y="31552"/>
                  </a:cubicBezTo>
                  <a:cubicBezTo>
                    <a:pt x="3781" y="34182"/>
                    <a:pt x="6872" y="35070"/>
                    <a:pt x="9798" y="35432"/>
                  </a:cubicBezTo>
                  <a:cubicBezTo>
                    <a:pt x="10092" y="35470"/>
                    <a:pt x="10563" y="35502"/>
                    <a:pt x="11164" y="35502"/>
                  </a:cubicBezTo>
                  <a:cubicBezTo>
                    <a:pt x="14185" y="35502"/>
                    <a:pt x="20489" y="34697"/>
                    <a:pt x="24164" y="29843"/>
                  </a:cubicBezTo>
                  <a:cubicBezTo>
                    <a:pt x="25775" y="27936"/>
                    <a:pt x="26465" y="25471"/>
                    <a:pt x="26104" y="23038"/>
                  </a:cubicBezTo>
                  <a:cubicBezTo>
                    <a:pt x="25886" y="21514"/>
                    <a:pt x="24962" y="19932"/>
                    <a:pt x="23667" y="19932"/>
                  </a:cubicBezTo>
                  <a:cubicBezTo>
                    <a:pt x="23593" y="19932"/>
                    <a:pt x="23517" y="19937"/>
                    <a:pt x="23441" y="19948"/>
                  </a:cubicBezTo>
                  <a:cubicBezTo>
                    <a:pt x="22865" y="20019"/>
                    <a:pt x="22307" y="20406"/>
                    <a:pt x="21767" y="20406"/>
                  </a:cubicBezTo>
                  <a:cubicBezTo>
                    <a:pt x="21566" y="20406"/>
                    <a:pt x="21368" y="20353"/>
                    <a:pt x="21172" y="20211"/>
                  </a:cubicBezTo>
                  <a:cubicBezTo>
                    <a:pt x="20745" y="19816"/>
                    <a:pt x="20548" y="19224"/>
                    <a:pt x="20712" y="18665"/>
                  </a:cubicBezTo>
                  <a:cubicBezTo>
                    <a:pt x="20942" y="17581"/>
                    <a:pt x="21731" y="16923"/>
                    <a:pt x="22389" y="16200"/>
                  </a:cubicBezTo>
                  <a:cubicBezTo>
                    <a:pt x="23375" y="15082"/>
                    <a:pt x="24065" y="13734"/>
                    <a:pt x="24394" y="12288"/>
                  </a:cubicBezTo>
                  <a:cubicBezTo>
                    <a:pt x="25052" y="9706"/>
                    <a:pt x="23255" y="7539"/>
                    <a:pt x="21277" y="7539"/>
                  </a:cubicBezTo>
                  <a:cubicBezTo>
                    <a:pt x="20585" y="7539"/>
                    <a:pt x="19871" y="7804"/>
                    <a:pt x="19233" y="8408"/>
                  </a:cubicBezTo>
                  <a:lnTo>
                    <a:pt x="19200" y="8441"/>
                  </a:lnTo>
                  <a:cubicBezTo>
                    <a:pt x="18810" y="8831"/>
                    <a:pt x="18374" y="9314"/>
                    <a:pt x="17810" y="9314"/>
                  </a:cubicBezTo>
                  <a:cubicBezTo>
                    <a:pt x="17708" y="9314"/>
                    <a:pt x="17602" y="9299"/>
                    <a:pt x="17490" y="9263"/>
                  </a:cubicBezTo>
                  <a:cubicBezTo>
                    <a:pt x="17063" y="9132"/>
                    <a:pt x="16734" y="8803"/>
                    <a:pt x="16570" y="8408"/>
                  </a:cubicBezTo>
                  <a:cubicBezTo>
                    <a:pt x="16110" y="7455"/>
                    <a:pt x="16208" y="6370"/>
                    <a:pt x="16077" y="5351"/>
                  </a:cubicBezTo>
                  <a:cubicBezTo>
                    <a:pt x="15616" y="2524"/>
                    <a:pt x="13315" y="354"/>
                    <a:pt x="10488" y="58"/>
                  </a:cubicBezTo>
                  <a:cubicBezTo>
                    <a:pt x="10037" y="19"/>
                    <a:pt x="9602" y="1"/>
                    <a:pt x="918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0" name="Google Shape;260;p30"/>
            <p:cNvSpPr/>
            <p:nvPr/>
          </p:nvSpPr>
          <p:spPr>
            <a:xfrm>
              <a:off x="6701350" y="1166050"/>
              <a:ext cx="10700" cy="1361875"/>
            </a:xfrm>
            <a:custGeom>
              <a:avLst/>
              <a:gdLst/>
              <a:ahLst/>
              <a:cxnLst/>
              <a:rect l="l" t="t" r="r" b="b"/>
              <a:pathLst>
                <a:path w="428" h="54475" fill="none" extrusionOk="0">
                  <a:moveTo>
                    <a:pt x="428" y="1"/>
                  </a:moveTo>
                  <a:lnTo>
                    <a:pt x="0" y="54475"/>
                  </a:lnTo>
                </a:path>
              </a:pathLst>
            </a:custGeom>
            <a:noFill/>
            <a:ln w="23825" cap="flat" cmpd="sng">
              <a:solidFill>
                <a:schemeClr val="accent1"/>
              </a:solidFill>
              <a:prstDash val="solid"/>
              <a:miter lim="3287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1" name="Google Shape;261;p30"/>
            <p:cNvSpPr/>
            <p:nvPr/>
          </p:nvSpPr>
          <p:spPr>
            <a:xfrm>
              <a:off x="6709575" y="1241675"/>
              <a:ext cx="158650" cy="186575"/>
            </a:xfrm>
            <a:custGeom>
              <a:avLst/>
              <a:gdLst/>
              <a:ahLst/>
              <a:cxnLst/>
              <a:rect l="l" t="t" r="r" b="b"/>
              <a:pathLst>
                <a:path w="6346" h="7463" fill="none" extrusionOk="0">
                  <a:moveTo>
                    <a:pt x="6345" y="0"/>
                  </a:moveTo>
                  <a:lnTo>
                    <a:pt x="0" y="7463"/>
                  </a:lnTo>
                </a:path>
              </a:pathLst>
            </a:custGeom>
            <a:noFill/>
            <a:ln w="23825" cap="flat" cmpd="sng">
              <a:solidFill>
                <a:schemeClr val="accent1"/>
              </a:solidFill>
              <a:prstDash val="solid"/>
              <a:miter lim="3287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</p:spTree>
    <p:extLst>
      <p:ext uri="{BB962C8B-B14F-4D97-AF65-F5344CB8AC3E}">
        <p14:creationId xmlns:p14="http://schemas.microsoft.com/office/powerpoint/2010/main" val="40139817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4"/>
          <p:cNvSpPr txBox="1">
            <a:spLocks noGrp="1"/>
          </p:cNvSpPr>
          <p:nvPr>
            <p:ph type="title"/>
          </p:nvPr>
        </p:nvSpPr>
        <p:spPr>
          <a:xfrm>
            <a:off x="840000" y="593367"/>
            <a:ext cx="78532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body" idx="1"/>
          </p:nvPr>
        </p:nvSpPr>
        <p:spPr>
          <a:xfrm>
            <a:off x="840000" y="1536633"/>
            <a:ext cx="105120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609585" lvl="0" indent="-457189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467"/>
            </a:lvl1pPr>
            <a:lvl2pPr marL="1219170" lvl="1" indent="-423323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828754" lvl="2" indent="-423323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2438339" lvl="3" indent="-423323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3047924" lvl="4" indent="-423323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3657509" lvl="5" indent="-423323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4267093" lvl="6" indent="-423323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4876678" lvl="7" indent="-423323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5486263" lvl="8" indent="-423323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28" name="Google Shape;28;p4"/>
          <p:cNvGrpSpPr/>
          <p:nvPr/>
        </p:nvGrpSpPr>
        <p:grpSpPr>
          <a:xfrm>
            <a:off x="-156125" y="4867100"/>
            <a:ext cx="12431721" cy="3036267"/>
            <a:chOff x="238125" y="1714050"/>
            <a:chExt cx="7143025" cy="2277200"/>
          </a:xfrm>
        </p:grpSpPr>
        <p:sp>
          <p:nvSpPr>
            <p:cNvPr id="29" name="Google Shape;29;p4"/>
            <p:cNvSpPr/>
            <p:nvPr/>
          </p:nvSpPr>
          <p:spPr>
            <a:xfrm>
              <a:off x="1846375" y="1714050"/>
              <a:ext cx="142325" cy="169850"/>
            </a:xfrm>
            <a:custGeom>
              <a:avLst/>
              <a:gdLst/>
              <a:ahLst/>
              <a:cxnLst/>
              <a:rect l="l" t="t" r="r" b="b"/>
              <a:pathLst>
                <a:path w="5693" h="6794" extrusionOk="0">
                  <a:moveTo>
                    <a:pt x="1" y="0"/>
                  </a:moveTo>
                  <a:lnTo>
                    <a:pt x="1" y="6794"/>
                  </a:lnTo>
                  <a:lnTo>
                    <a:pt x="5692" y="6794"/>
                  </a:lnTo>
                  <a:lnTo>
                    <a:pt x="5692" y="0"/>
                  </a:ln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0" name="Google Shape;30;p4"/>
            <p:cNvSpPr/>
            <p:nvPr/>
          </p:nvSpPr>
          <p:spPr>
            <a:xfrm>
              <a:off x="5201500" y="2277925"/>
              <a:ext cx="117725" cy="126675"/>
            </a:xfrm>
            <a:custGeom>
              <a:avLst/>
              <a:gdLst/>
              <a:ahLst/>
              <a:cxnLst/>
              <a:rect l="l" t="t" r="r" b="b"/>
              <a:pathLst>
                <a:path w="4709" h="5067" extrusionOk="0">
                  <a:moveTo>
                    <a:pt x="0" y="1"/>
                  </a:moveTo>
                  <a:lnTo>
                    <a:pt x="0" y="5066"/>
                  </a:lnTo>
                  <a:lnTo>
                    <a:pt x="4708" y="5066"/>
                  </a:lnTo>
                  <a:lnTo>
                    <a:pt x="4708" y="1"/>
                  </a:ln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1" name="Google Shape;31;p4"/>
            <p:cNvSpPr/>
            <p:nvPr/>
          </p:nvSpPr>
          <p:spPr>
            <a:xfrm>
              <a:off x="238125" y="1746075"/>
              <a:ext cx="7143025" cy="2245175"/>
            </a:xfrm>
            <a:custGeom>
              <a:avLst/>
              <a:gdLst/>
              <a:ahLst/>
              <a:cxnLst/>
              <a:rect l="l" t="t" r="r" b="b"/>
              <a:pathLst>
                <a:path w="285721" h="89807" extrusionOk="0">
                  <a:moveTo>
                    <a:pt x="263849" y="38169"/>
                  </a:moveTo>
                  <a:lnTo>
                    <a:pt x="263849" y="38706"/>
                  </a:lnTo>
                  <a:lnTo>
                    <a:pt x="263700" y="38706"/>
                  </a:lnTo>
                  <a:lnTo>
                    <a:pt x="263700" y="38169"/>
                  </a:lnTo>
                  <a:close/>
                  <a:moveTo>
                    <a:pt x="264147" y="38169"/>
                  </a:moveTo>
                  <a:lnTo>
                    <a:pt x="264147" y="38706"/>
                  </a:lnTo>
                  <a:lnTo>
                    <a:pt x="263998" y="38706"/>
                  </a:lnTo>
                  <a:lnTo>
                    <a:pt x="263998" y="38169"/>
                  </a:lnTo>
                  <a:close/>
                  <a:moveTo>
                    <a:pt x="239655" y="0"/>
                  </a:moveTo>
                  <a:lnTo>
                    <a:pt x="239655" y="3248"/>
                  </a:lnTo>
                  <a:lnTo>
                    <a:pt x="236883" y="3248"/>
                  </a:lnTo>
                  <a:lnTo>
                    <a:pt x="236883" y="3784"/>
                  </a:lnTo>
                  <a:lnTo>
                    <a:pt x="235960" y="3784"/>
                  </a:lnTo>
                  <a:lnTo>
                    <a:pt x="235960" y="10965"/>
                  </a:lnTo>
                  <a:lnTo>
                    <a:pt x="230894" y="10965"/>
                  </a:lnTo>
                  <a:lnTo>
                    <a:pt x="230894" y="26400"/>
                  </a:lnTo>
                  <a:lnTo>
                    <a:pt x="224875" y="26400"/>
                  </a:lnTo>
                  <a:lnTo>
                    <a:pt x="224875" y="14332"/>
                  </a:lnTo>
                  <a:lnTo>
                    <a:pt x="216205" y="14332"/>
                  </a:lnTo>
                  <a:lnTo>
                    <a:pt x="208368" y="19070"/>
                  </a:lnTo>
                  <a:lnTo>
                    <a:pt x="208368" y="52084"/>
                  </a:lnTo>
                  <a:lnTo>
                    <a:pt x="206997" y="52084"/>
                  </a:lnTo>
                  <a:lnTo>
                    <a:pt x="206997" y="44397"/>
                  </a:lnTo>
                  <a:lnTo>
                    <a:pt x="204197" y="44725"/>
                  </a:lnTo>
                  <a:lnTo>
                    <a:pt x="204197" y="26400"/>
                  </a:lnTo>
                  <a:lnTo>
                    <a:pt x="188911" y="26400"/>
                  </a:lnTo>
                  <a:lnTo>
                    <a:pt x="188911" y="57954"/>
                  </a:lnTo>
                  <a:lnTo>
                    <a:pt x="187630" y="57954"/>
                  </a:lnTo>
                  <a:lnTo>
                    <a:pt x="187630" y="51518"/>
                  </a:lnTo>
                  <a:lnTo>
                    <a:pt x="186259" y="51667"/>
                  </a:lnTo>
                  <a:lnTo>
                    <a:pt x="186259" y="51101"/>
                  </a:lnTo>
                  <a:lnTo>
                    <a:pt x="187391" y="51101"/>
                  </a:lnTo>
                  <a:lnTo>
                    <a:pt x="187391" y="50148"/>
                  </a:lnTo>
                  <a:lnTo>
                    <a:pt x="186259" y="50148"/>
                  </a:lnTo>
                  <a:lnTo>
                    <a:pt x="186259" y="48598"/>
                  </a:lnTo>
                  <a:lnTo>
                    <a:pt x="187391" y="48598"/>
                  </a:lnTo>
                  <a:lnTo>
                    <a:pt x="187391" y="47645"/>
                  </a:lnTo>
                  <a:lnTo>
                    <a:pt x="186259" y="47645"/>
                  </a:lnTo>
                  <a:lnTo>
                    <a:pt x="186259" y="44665"/>
                  </a:lnTo>
                  <a:lnTo>
                    <a:pt x="185931" y="44665"/>
                  </a:lnTo>
                  <a:lnTo>
                    <a:pt x="185931" y="33700"/>
                  </a:lnTo>
                  <a:lnTo>
                    <a:pt x="182475" y="33700"/>
                  </a:lnTo>
                  <a:lnTo>
                    <a:pt x="182475" y="28754"/>
                  </a:lnTo>
                  <a:lnTo>
                    <a:pt x="181283" y="28754"/>
                  </a:lnTo>
                  <a:lnTo>
                    <a:pt x="181283" y="23927"/>
                  </a:lnTo>
                  <a:lnTo>
                    <a:pt x="179436" y="23927"/>
                  </a:lnTo>
                  <a:lnTo>
                    <a:pt x="179436" y="20172"/>
                  </a:lnTo>
                  <a:lnTo>
                    <a:pt x="177886" y="17967"/>
                  </a:lnTo>
                  <a:lnTo>
                    <a:pt x="165282" y="17967"/>
                  </a:lnTo>
                  <a:lnTo>
                    <a:pt x="165282" y="31227"/>
                  </a:lnTo>
                  <a:lnTo>
                    <a:pt x="160604" y="31227"/>
                  </a:lnTo>
                  <a:lnTo>
                    <a:pt x="160604" y="38706"/>
                  </a:lnTo>
                  <a:lnTo>
                    <a:pt x="157863" y="38706"/>
                  </a:lnTo>
                  <a:lnTo>
                    <a:pt x="157863" y="25536"/>
                  </a:lnTo>
                  <a:lnTo>
                    <a:pt x="145557" y="25536"/>
                  </a:lnTo>
                  <a:lnTo>
                    <a:pt x="145557" y="49164"/>
                  </a:lnTo>
                  <a:lnTo>
                    <a:pt x="143829" y="49164"/>
                  </a:lnTo>
                  <a:lnTo>
                    <a:pt x="143829" y="43294"/>
                  </a:lnTo>
                  <a:lnTo>
                    <a:pt x="140223" y="43294"/>
                  </a:lnTo>
                  <a:lnTo>
                    <a:pt x="140223" y="32866"/>
                  </a:lnTo>
                  <a:lnTo>
                    <a:pt x="130629" y="32866"/>
                  </a:lnTo>
                  <a:lnTo>
                    <a:pt x="129437" y="34594"/>
                  </a:lnTo>
                  <a:lnTo>
                    <a:pt x="129437" y="37544"/>
                  </a:lnTo>
                  <a:lnTo>
                    <a:pt x="128036" y="37544"/>
                  </a:lnTo>
                  <a:lnTo>
                    <a:pt x="128036" y="41328"/>
                  </a:lnTo>
                  <a:lnTo>
                    <a:pt x="127113" y="41328"/>
                  </a:lnTo>
                  <a:lnTo>
                    <a:pt x="127113" y="45231"/>
                  </a:lnTo>
                  <a:lnTo>
                    <a:pt x="124967" y="45231"/>
                  </a:lnTo>
                  <a:lnTo>
                    <a:pt x="124967" y="40553"/>
                  </a:lnTo>
                  <a:lnTo>
                    <a:pt x="123060" y="39332"/>
                  </a:lnTo>
                  <a:lnTo>
                    <a:pt x="123060" y="18474"/>
                  </a:lnTo>
                  <a:lnTo>
                    <a:pt x="116624" y="18474"/>
                  </a:lnTo>
                  <a:lnTo>
                    <a:pt x="116624" y="17252"/>
                  </a:lnTo>
                  <a:lnTo>
                    <a:pt x="113168" y="17252"/>
                  </a:lnTo>
                  <a:lnTo>
                    <a:pt x="113168" y="18474"/>
                  </a:lnTo>
                  <a:lnTo>
                    <a:pt x="110516" y="18474"/>
                  </a:lnTo>
                  <a:lnTo>
                    <a:pt x="110516" y="32568"/>
                  </a:lnTo>
                  <a:lnTo>
                    <a:pt x="108013" y="32568"/>
                  </a:lnTo>
                  <a:lnTo>
                    <a:pt x="108013" y="31167"/>
                  </a:lnTo>
                  <a:lnTo>
                    <a:pt x="107834" y="31167"/>
                  </a:lnTo>
                  <a:lnTo>
                    <a:pt x="107834" y="43652"/>
                  </a:lnTo>
                  <a:lnTo>
                    <a:pt x="106910" y="43652"/>
                  </a:lnTo>
                  <a:lnTo>
                    <a:pt x="106910" y="35249"/>
                  </a:lnTo>
                  <a:lnTo>
                    <a:pt x="101845" y="35249"/>
                  </a:lnTo>
                  <a:lnTo>
                    <a:pt x="101845" y="43652"/>
                  </a:lnTo>
                  <a:lnTo>
                    <a:pt x="100981" y="43652"/>
                  </a:lnTo>
                  <a:lnTo>
                    <a:pt x="100981" y="47555"/>
                  </a:lnTo>
                  <a:lnTo>
                    <a:pt x="100713" y="47555"/>
                  </a:lnTo>
                  <a:lnTo>
                    <a:pt x="100713" y="45023"/>
                  </a:lnTo>
                  <a:lnTo>
                    <a:pt x="98985" y="45023"/>
                  </a:lnTo>
                  <a:lnTo>
                    <a:pt x="98985" y="26310"/>
                  </a:lnTo>
                  <a:lnTo>
                    <a:pt x="96184" y="26310"/>
                  </a:lnTo>
                  <a:lnTo>
                    <a:pt x="96184" y="25238"/>
                  </a:lnTo>
                  <a:lnTo>
                    <a:pt x="92310" y="25238"/>
                  </a:lnTo>
                  <a:lnTo>
                    <a:pt x="92310" y="26310"/>
                  </a:lnTo>
                  <a:lnTo>
                    <a:pt x="90224" y="26310"/>
                  </a:lnTo>
                  <a:lnTo>
                    <a:pt x="90224" y="12664"/>
                  </a:lnTo>
                  <a:lnTo>
                    <a:pt x="78306" y="12664"/>
                  </a:lnTo>
                  <a:lnTo>
                    <a:pt x="78306" y="15405"/>
                  </a:lnTo>
                  <a:lnTo>
                    <a:pt x="75505" y="15405"/>
                  </a:lnTo>
                  <a:lnTo>
                    <a:pt x="75505" y="15882"/>
                  </a:lnTo>
                  <a:lnTo>
                    <a:pt x="74581" y="15882"/>
                  </a:lnTo>
                  <a:lnTo>
                    <a:pt x="74581" y="22020"/>
                  </a:lnTo>
                  <a:lnTo>
                    <a:pt x="71184" y="22020"/>
                  </a:lnTo>
                  <a:lnTo>
                    <a:pt x="71184" y="5572"/>
                  </a:lnTo>
                  <a:lnTo>
                    <a:pt x="52710" y="5572"/>
                  </a:lnTo>
                  <a:lnTo>
                    <a:pt x="52710" y="47823"/>
                  </a:lnTo>
                  <a:lnTo>
                    <a:pt x="51191" y="47823"/>
                  </a:lnTo>
                  <a:lnTo>
                    <a:pt x="51191" y="39212"/>
                  </a:lnTo>
                  <a:lnTo>
                    <a:pt x="44039" y="40076"/>
                  </a:lnTo>
                  <a:lnTo>
                    <a:pt x="44039" y="6645"/>
                  </a:lnTo>
                  <a:lnTo>
                    <a:pt x="38289" y="6645"/>
                  </a:lnTo>
                  <a:lnTo>
                    <a:pt x="37156" y="9148"/>
                  </a:lnTo>
                  <a:lnTo>
                    <a:pt x="37156" y="13438"/>
                  </a:lnTo>
                  <a:lnTo>
                    <a:pt x="35845" y="13438"/>
                  </a:lnTo>
                  <a:lnTo>
                    <a:pt x="35845" y="18921"/>
                  </a:lnTo>
                  <a:lnTo>
                    <a:pt x="35786" y="18921"/>
                  </a:lnTo>
                  <a:lnTo>
                    <a:pt x="35786" y="35667"/>
                  </a:lnTo>
                  <a:lnTo>
                    <a:pt x="34654" y="35667"/>
                  </a:lnTo>
                  <a:lnTo>
                    <a:pt x="34654" y="23480"/>
                  </a:lnTo>
                  <a:lnTo>
                    <a:pt x="24999" y="23480"/>
                  </a:lnTo>
                  <a:lnTo>
                    <a:pt x="23808" y="25506"/>
                  </a:lnTo>
                  <a:lnTo>
                    <a:pt x="23808" y="28962"/>
                  </a:lnTo>
                  <a:lnTo>
                    <a:pt x="22407" y="28962"/>
                  </a:lnTo>
                  <a:lnTo>
                    <a:pt x="22407" y="33402"/>
                  </a:lnTo>
                  <a:lnTo>
                    <a:pt x="21483" y="33402"/>
                  </a:lnTo>
                  <a:lnTo>
                    <a:pt x="21483" y="37961"/>
                  </a:lnTo>
                  <a:lnTo>
                    <a:pt x="19338" y="37961"/>
                  </a:lnTo>
                  <a:lnTo>
                    <a:pt x="19338" y="32478"/>
                  </a:lnTo>
                  <a:lnTo>
                    <a:pt x="17461" y="31048"/>
                  </a:lnTo>
                  <a:lnTo>
                    <a:pt x="17461" y="6615"/>
                  </a:lnTo>
                  <a:lnTo>
                    <a:pt x="10995" y="6615"/>
                  </a:lnTo>
                  <a:lnTo>
                    <a:pt x="10995" y="5215"/>
                  </a:lnTo>
                  <a:lnTo>
                    <a:pt x="7568" y="5215"/>
                  </a:lnTo>
                  <a:lnTo>
                    <a:pt x="7568" y="6615"/>
                  </a:lnTo>
                  <a:lnTo>
                    <a:pt x="4887" y="6615"/>
                  </a:lnTo>
                  <a:lnTo>
                    <a:pt x="4887" y="23122"/>
                  </a:lnTo>
                  <a:lnTo>
                    <a:pt x="2384" y="23122"/>
                  </a:lnTo>
                  <a:lnTo>
                    <a:pt x="2384" y="21483"/>
                  </a:lnTo>
                  <a:lnTo>
                    <a:pt x="2205" y="21483"/>
                  </a:lnTo>
                  <a:lnTo>
                    <a:pt x="2205" y="36114"/>
                  </a:lnTo>
                  <a:lnTo>
                    <a:pt x="1281" y="36114"/>
                  </a:lnTo>
                  <a:lnTo>
                    <a:pt x="1281" y="26281"/>
                  </a:lnTo>
                  <a:lnTo>
                    <a:pt x="0" y="26281"/>
                  </a:lnTo>
                  <a:lnTo>
                    <a:pt x="0" y="87840"/>
                  </a:lnTo>
                  <a:lnTo>
                    <a:pt x="143829" y="87840"/>
                  </a:lnTo>
                  <a:lnTo>
                    <a:pt x="143829" y="87810"/>
                  </a:lnTo>
                  <a:lnTo>
                    <a:pt x="145587" y="87810"/>
                  </a:lnTo>
                  <a:lnTo>
                    <a:pt x="145587" y="89807"/>
                  </a:lnTo>
                  <a:lnTo>
                    <a:pt x="157863" y="89807"/>
                  </a:lnTo>
                  <a:lnTo>
                    <a:pt x="157863" y="87780"/>
                  </a:lnTo>
                  <a:lnTo>
                    <a:pt x="160604" y="87780"/>
                  </a:lnTo>
                  <a:lnTo>
                    <a:pt x="160604" y="87840"/>
                  </a:lnTo>
                  <a:lnTo>
                    <a:pt x="264892" y="87840"/>
                  </a:lnTo>
                  <a:lnTo>
                    <a:pt x="264892" y="87780"/>
                  </a:lnTo>
                  <a:lnTo>
                    <a:pt x="267634" y="87780"/>
                  </a:lnTo>
                  <a:lnTo>
                    <a:pt x="267634" y="87840"/>
                  </a:lnTo>
                  <a:lnTo>
                    <a:pt x="285720" y="87840"/>
                  </a:lnTo>
                  <a:lnTo>
                    <a:pt x="285720" y="19100"/>
                  </a:lnTo>
                  <a:lnTo>
                    <a:pt x="284916" y="17967"/>
                  </a:lnTo>
                  <a:lnTo>
                    <a:pt x="272312" y="17967"/>
                  </a:lnTo>
                  <a:lnTo>
                    <a:pt x="272312" y="31227"/>
                  </a:lnTo>
                  <a:lnTo>
                    <a:pt x="267634" y="31227"/>
                  </a:lnTo>
                  <a:lnTo>
                    <a:pt x="267634" y="38706"/>
                  </a:lnTo>
                  <a:lnTo>
                    <a:pt x="264475" y="38706"/>
                  </a:lnTo>
                  <a:lnTo>
                    <a:pt x="264475" y="33640"/>
                  </a:lnTo>
                  <a:lnTo>
                    <a:pt x="263343" y="33640"/>
                  </a:lnTo>
                  <a:lnTo>
                    <a:pt x="263343" y="38706"/>
                  </a:lnTo>
                  <a:lnTo>
                    <a:pt x="262062" y="38706"/>
                  </a:lnTo>
                  <a:lnTo>
                    <a:pt x="262062" y="37842"/>
                  </a:lnTo>
                  <a:lnTo>
                    <a:pt x="260363" y="37842"/>
                  </a:lnTo>
                  <a:lnTo>
                    <a:pt x="260363" y="15971"/>
                  </a:lnTo>
                  <a:lnTo>
                    <a:pt x="257533" y="15971"/>
                  </a:lnTo>
                  <a:lnTo>
                    <a:pt x="257533" y="14749"/>
                  </a:lnTo>
                  <a:lnTo>
                    <a:pt x="253689" y="14749"/>
                  </a:lnTo>
                  <a:lnTo>
                    <a:pt x="253689" y="15971"/>
                  </a:lnTo>
                  <a:lnTo>
                    <a:pt x="251573" y="15971"/>
                  </a:lnTo>
                  <a:lnTo>
                    <a:pt x="251573" y="0"/>
                  </a:ln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32" name="Google Shape;32;p4"/>
          <p:cNvSpPr/>
          <p:nvPr/>
        </p:nvSpPr>
        <p:spPr>
          <a:xfrm>
            <a:off x="-218033" y="6808433"/>
            <a:ext cx="12566400" cy="267600"/>
          </a:xfrm>
          <a:prstGeom prst="rect">
            <a:avLst/>
          </a:prstGeom>
          <a:solidFill>
            <a:srgbClr val="CCCCCC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3" name="Google Shape;33;p4"/>
          <p:cNvSpPr/>
          <p:nvPr/>
        </p:nvSpPr>
        <p:spPr>
          <a:xfrm>
            <a:off x="-14833" y="7011633"/>
            <a:ext cx="12566400" cy="267600"/>
          </a:xfrm>
          <a:prstGeom prst="rect">
            <a:avLst/>
          </a:prstGeom>
          <a:solidFill>
            <a:srgbClr val="CCCCCC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69044583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slide" type="blank" preserve="1">
  <p:cSld name="Blank slide">
    <p:spTree>
      <p:nvGrpSpPr>
        <p:cNvPr id="1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876136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 and two columns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5"/>
          <p:cNvSpPr txBox="1">
            <a:spLocks noGrp="1"/>
          </p:cNvSpPr>
          <p:nvPr>
            <p:ph type="title"/>
          </p:nvPr>
        </p:nvSpPr>
        <p:spPr>
          <a:xfrm>
            <a:off x="840000" y="593367"/>
            <a:ext cx="42516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6" name="Google Shape;36;p5"/>
          <p:cNvSpPr txBox="1">
            <a:spLocks noGrp="1"/>
          </p:cNvSpPr>
          <p:nvPr>
            <p:ph type="subTitle" idx="1"/>
          </p:nvPr>
        </p:nvSpPr>
        <p:spPr>
          <a:xfrm>
            <a:off x="6719300" y="3021851"/>
            <a:ext cx="3088000" cy="476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Barlow"/>
              <a:buNone/>
              <a:defRPr sz="3333" b="1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Barlow"/>
              <a:buNone/>
              <a:defRPr sz="4000" b="1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Barlow"/>
              <a:buNone/>
              <a:defRPr sz="4000" b="1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Barlow"/>
              <a:buNone/>
              <a:defRPr sz="4000" b="1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Barlow"/>
              <a:buNone/>
              <a:defRPr sz="4000" b="1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Barlow"/>
              <a:buNone/>
              <a:defRPr sz="4000" b="1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Barlow"/>
              <a:buNone/>
              <a:defRPr sz="4000" b="1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Barlow"/>
              <a:buNone/>
              <a:defRPr sz="4000" b="1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Barlow"/>
              <a:buNone/>
              <a:defRPr sz="4000" b="1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subTitle" idx="2"/>
          </p:nvPr>
        </p:nvSpPr>
        <p:spPr>
          <a:xfrm>
            <a:off x="6719300" y="3422600"/>
            <a:ext cx="3088000" cy="118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subTitle" idx="3"/>
          </p:nvPr>
        </p:nvSpPr>
        <p:spPr>
          <a:xfrm>
            <a:off x="2384767" y="3021851"/>
            <a:ext cx="3088000" cy="476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Barlow"/>
              <a:buNone/>
              <a:defRPr sz="3333" b="1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Barlow"/>
              <a:buNone/>
              <a:defRPr sz="4000" b="1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Barlow"/>
              <a:buNone/>
              <a:defRPr sz="4000" b="1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Barlow"/>
              <a:buNone/>
              <a:defRPr sz="4000" b="1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Barlow"/>
              <a:buNone/>
              <a:defRPr sz="4000" b="1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Barlow"/>
              <a:buNone/>
              <a:defRPr sz="4000" b="1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Barlow"/>
              <a:buNone/>
              <a:defRPr sz="4000" b="1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Barlow"/>
              <a:buNone/>
              <a:defRPr sz="4000" b="1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Barlow"/>
              <a:buNone/>
              <a:defRPr sz="4000" b="1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subTitle" idx="4"/>
          </p:nvPr>
        </p:nvSpPr>
        <p:spPr>
          <a:xfrm>
            <a:off x="2384767" y="3422600"/>
            <a:ext cx="3088000" cy="118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40" name="Google Shape;40;p5"/>
          <p:cNvSpPr/>
          <p:nvPr/>
        </p:nvSpPr>
        <p:spPr>
          <a:xfrm>
            <a:off x="-873866" y="4473067"/>
            <a:ext cx="13317849" cy="2580907"/>
          </a:xfrm>
          <a:custGeom>
            <a:avLst/>
            <a:gdLst/>
            <a:ahLst/>
            <a:cxnLst/>
            <a:rect l="l" t="t" r="r" b="b"/>
            <a:pathLst>
              <a:path w="185606" h="50949" extrusionOk="0">
                <a:moveTo>
                  <a:pt x="32597" y="0"/>
                </a:moveTo>
                <a:lnTo>
                  <a:pt x="32597" y="882"/>
                </a:lnTo>
                <a:lnTo>
                  <a:pt x="31715" y="1213"/>
                </a:lnTo>
                <a:lnTo>
                  <a:pt x="30475" y="28932"/>
                </a:lnTo>
                <a:lnTo>
                  <a:pt x="30117" y="28657"/>
                </a:lnTo>
                <a:cubicBezTo>
                  <a:pt x="30117" y="28657"/>
                  <a:pt x="29649" y="26535"/>
                  <a:pt x="27582" y="26535"/>
                </a:cubicBezTo>
                <a:cubicBezTo>
                  <a:pt x="25516" y="26535"/>
                  <a:pt x="25295" y="26067"/>
                  <a:pt x="25295" y="26067"/>
                </a:cubicBezTo>
                <a:lnTo>
                  <a:pt x="23118" y="26011"/>
                </a:lnTo>
                <a:lnTo>
                  <a:pt x="23118" y="26755"/>
                </a:lnTo>
                <a:lnTo>
                  <a:pt x="22319" y="27224"/>
                </a:lnTo>
                <a:lnTo>
                  <a:pt x="21686" y="25681"/>
                </a:lnTo>
                <a:lnTo>
                  <a:pt x="18407" y="23504"/>
                </a:lnTo>
                <a:lnTo>
                  <a:pt x="14962" y="25571"/>
                </a:lnTo>
                <a:lnTo>
                  <a:pt x="14962" y="26370"/>
                </a:lnTo>
                <a:lnTo>
                  <a:pt x="14549" y="26370"/>
                </a:lnTo>
                <a:lnTo>
                  <a:pt x="14549" y="27114"/>
                </a:lnTo>
                <a:lnTo>
                  <a:pt x="14108" y="27224"/>
                </a:lnTo>
                <a:lnTo>
                  <a:pt x="14329" y="28546"/>
                </a:lnTo>
                <a:lnTo>
                  <a:pt x="13778" y="28436"/>
                </a:lnTo>
                <a:lnTo>
                  <a:pt x="13778" y="39017"/>
                </a:lnTo>
                <a:lnTo>
                  <a:pt x="12896" y="39072"/>
                </a:lnTo>
                <a:lnTo>
                  <a:pt x="12896" y="27389"/>
                </a:lnTo>
                <a:lnTo>
                  <a:pt x="11463" y="27114"/>
                </a:lnTo>
                <a:lnTo>
                  <a:pt x="11463" y="24000"/>
                </a:lnTo>
                <a:lnTo>
                  <a:pt x="2618" y="24358"/>
                </a:lnTo>
                <a:lnTo>
                  <a:pt x="2618" y="32955"/>
                </a:lnTo>
                <a:lnTo>
                  <a:pt x="1378" y="35159"/>
                </a:lnTo>
                <a:lnTo>
                  <a:pt x="965" y="36289"/>
                </a:lnTo>
                <a:lnTo>
                  <a:pt x="965" y="38714"/>
                </a:lnTo>
                <a:lnTo>
                  <a:pt x="276" y="38879"/>
                </a:lnTo>
                <a:lnTo>
                  <a:pt x="0" y="40037"/>
                </a:lnTo>
                <a:lnTo>
                  <a:pt x="386" y="50948"/>
                </a:lnTo>
                <a:lnTo>
                  <a:pt x="185606" y="48000"/>
                </a:lnTo>
                <a:lnTo>
                  <a:pt x="185137" y="31660"/>
                </a:lnTo>
                <a:lnTo>
                  <a:pt x="184283" y="31247"/>
                </a:lnTo>
                <a:lnTo>
                  <a:pt x="183539" y="31247"/>
                </a:lnTo>
                <a:lnTo>
                  <a:pt x="183319" y="30448"/>
                </a:lnTo>
                <a:lnTo>
                  <a:pt x="182850" y="30448"/>
                </a:lnTo>
                <a:lnTo>
                  <a:pt x="182850" y="25323"/>
                </a:lnTo>
                <a:lnTo>
                  <a:pt x="179874" y="25323"/>
                </a:lnTo>
                <a:lnTo>
                  <a:pt x="179874" y="24110"/>
                </a:lnTo>
                <a:lnTo>
                  <a:pt x="173041" y="23256"/>
                </a:lnTo>
                <a:lnTo>
                  <a:pt x="173041" y="23256"/>
                </a:lnTo>
                <a:lnTo>
                  <a:pt x="173316" y="25157"/>
                </a:lnTo>
                <a:lnTo>
                  <a:pt x="168136" y="25626"/>
                </a:lnTo>
                <a:lnTo>
                  <a:pt x="168136" y="32404"/>
                </a:lnTo>
                <a:lnTo>
                  <a:pt x="164141" y="32817"/>
                </a:lnTo>
                <a:lnTo>
                  <a:pt x="164141" y="29593"/>
                </a:lnTo>
                <a:lnTo>
                  <a:pt x="162873" y="29649"/>
                </a:lnTo>
                <a:lnTo>
                  <a:pt x="162295" y="28491"/>
                </a:lnTo>
                <a:lnTo>
                  <a:pt x="159291" y="28602"/>
                </a:lnTo>
                <a:lnTo>
                  <a:pt x="159291" y="29373"/>
                </a:lnTo>
                <a:lnTo>
                  <a:pt x="158740" y="29538"/>
                </a:lnTo>
                <a:lnTo>
                  <a:pt x="157583" y="29649"/>
                </a:lnTo>
                <a:lnTo>
                  <a:pt x="157583" y="31660"/>
                </a:lnTo>
                <a:lnTo>
                  <a:pt x="150915" y="31550"/>
                </a:lnTo>
                <a:lnTo>
                  <a:pt x="150915" y="34305"/>
                </a:lnTo>
                <a:lnTo>
                  <a:pt x="150061" y="34360"/>
                </a:lnTo>
                <a:lnTo>
                  <a:pt x="150061" y="35270"/>
                </a:lnTo>
                <a:lnTo>
                  <a:pt x="148104" y="34195"/>
                </a:lnTo>
                <a:lnTo>
                  <a:pt x="144137" y="34002"/>
                </a:lnTo>
                <a:lnTo>
                  <a:pt x="144137" y="24992"/>
                </a:lnTo>
                <a:lnTo>
                  <a:pt x="143448" y="23559"/>
                </a:lnTo>
                <a:lnTo>
                  <a:pt x="140995" y="23669"/>
                </a:lnTo>
                <a:lnTo>
                  <a:pt x="140472" y="25047"/>
                </a:lnTo>
                <a:lnTo>
                  <a:pt x="140472" y="26204"/>
                </a:lnTo>
                <a:lnTo>
                  <a:pt x="138763" y="24138"/>
                </a:lnTo>
                <a:lnTo>
                  <a:pt x="138763" y="22347"/>
                </a:lnTo>
                <a:lnTo>
                  <a:pt x="137827" y="21024"/>
                </a:lnTo>
                <a:lnTo>
                  <a:pt x="136972" y="22347"/>
                </a:lnTo>
                <a:lnTo>
                  <a:pt x="136972" y="23890"/>
                </a:lnTo>
                <a:lnTo>
                  <a:pt x="135650" y="24193"/>
                </a:lnTo>
                <a:lnTo>
                  <a:pt x="133170" y="27003"/>
                </a:lnTo>
                <a:lnTo>
                  <a:pt x="133170" y="31991"/>
                </a:lnTo>
                <a:lnTo>
                  <a:pt x="129781" y="32046"/>
                </a:lnTo>
                <a:lnTo>
                  <a:pt x="128927" y="33892"/>
                </a:lnTo>
                <a:lnTo>
                  <a:pt x="128017" y="32156"/>
                </a:lnTo>
                <a:lnTo>
                  <a:pt x="128017" y="30393"/>
                </a:lnTo>
                <a:lnTo>
                  <a:pt x="126419" y="30337"/>
                </a:lnTo>
                <a:lnTo>
                  <a:pt x="126419" y="29704"/>
                </a:lnTo>
                <a:lnTo>
                  <a:pt x="125537" y="29704"/>
                </a:lnTo>
                <a:lnTo>
                  <a:pt x="125537" y="25405"/>
                </a:lnTo>
                <a:lnTo>
                  <a:pt x="124959" y="24138"/>
                </a:lnTo>
                <a:lnTo>
                  <a:pt x="123664" y="21024"/>
                </a:lnTo>
                <a:lnTo>
                  <a:pt x="123664" y="19261"/>
                </a:lnTo>
                <a:lnTo>
                  <a:pt x="123030" y="19261"/>
                </a:lnTo>
                <a:lnTo>
                  <a:pt x="123030" y="20969"/>
                </a:lnTo>
                <a:lnTo>
                  <a:pt x="121404" y="24551"/>
                </a:lnTo>
                <a:lnTo>
                  <a:pt x="120881" y="26535"/>
                </a:lnTo>
                <a:lnTo>
                  <a:pt x="120881" y="32955"/>
                </a:lnTo>
                <a:lnTo>
                  <a:pt x="120412" y="32900"/>
                </a:lnTo>
                <a:lnTo>
                  <a:pt x="120412" y="21603"/>
                </a:lnTo>
                <a:lnTo>
                  <a:pt x="111402" y="21134"/>
                </a:lnTo>
                <a:lnTo>
                  <a:pt x="110024" y="21355"/>
                </a:lnTo>
                <a:lnTo>
                  <a:pt x="110024" y="25791"/>
                </a:lnTo>
                <a:lnTo>
                  <a:pt x="108178" y="26067"/>
                </a:lnTo>
                <a:lnTo>
                  <a:pt x="107682" y="29759"/>
                </a:lnTo>
                <a:lnTo>
                  <a:pt x="105946" y="29869"/>
                </a:lnTo>
                <a:lnTo>
                  <a:pt x="105946" y="26149"/>
                </a:lnTo>
                <a:lnTo>
                  <a:pt x="97349" y="26177"/>
                </a:lnTo>
                <a:lnTo>
                  <a:pt x="97349" y="35104"/>
                </a:lnTo>
                <a:lnTo>
                  <a:pt x="96826" y="35022"/>
                </a:lnTo>
                <a:lnTo>
                  <a:pt x="96826" y="22815"/>
                </a:lnTo>
                <a:lnTo>
                  <a:pt x="92638" y="22677"/>
                </a:lnTo>
                <a:lnTo>
                  <a:pt x="92638" y="34112"/>
                </a:lnTo>
                <a:lnTo>
                  <a:pt x="91784" y="33616"/>
                </a:lnTo>
                <a:lnTo>
                  <a:pt x="90681" y="33616"/>
                </a:lnTo>
                <a:lnTo>
                  <a:pt x="89717" y="34526"/>
                </a:lnTo>
                <a:lnTo>
                  <a:pt x="89717" y="21493"/>
                </a:lnTo>
                <a:lnTo>
                  <a:pt x="88009" y="20501"/>
                </a:lnTo>
                <a:lnTo>
                  <a:pt x="85060" y="20335"/>
                </a:lnTo>
                <a:lnTo>
                  <a:pt x="85060" y="23669"/>
                </a:lnTo>
                <a:lnTo>
                  <a:pt x="79274" y="23835"/>
                </a:lnTo>
                <a:lnTo>
                  <a:pt x="79274" y="27224"/>
                </a:lnTo>
                <a:lnTo>
                  <a:pt x="77207" y="26866"/>
                </a:lnTo>
                <a:lnTo>
                  <a:pt x="77207" y="15100"/>
                </a:lnTo>
                <a:lnTo>
                  <a:pt x="71917" y="15100"/>
                </a:lnTo>
                <a:lnTo>
                  <a:pt x="71917" y="12014"/>
                </a:lnTo>
                <a:lnTo>
                  <a:pt x="63871" y="12014"/>
                </a:lnTo>
                <a:lnTo>
                  <a:pt x="63127" y="31825"/>
                </a:lnTo>
                <a:lnTo>
                  <a:pt x="62108" y="31770"/>
                </a:lnTo>
                <a:lnTo>
                  <a:pt x="62108" y="37915"/>
                </a:lnTo>
                <a:lnTo>
                  <a:pt x="60206" y="37667"/>
                </a:lnTo>
                <a:lnTo>
                  <a:pt x="60206" y="23724"/>
                </a:lnTo>
                <a:lnTo>
                  <a:pt x="59793" y="20335"/>
                </a:lnTo>
                <a:lnTo>
                  <a:pt x="59793" y="19371"/>
                </a:lnTo>
                <a:lnTo>
                  <a:pt x="56983" y="19426"/>
                </a:lnTo>
                <a:lnTo>
                  <a:pt x="56652" y="21437"/>
                </a:lnTo>
                <a:lnTo>
                  <a:pt x="56294" y="24358"/>
                </a:lnTo>
                <a:lnTo>
                  <a:pt x="56294" y="32762"/>
                </a:lnTo>
                <a:lnTo>
                  <a:pt x="54117" y="32569"/>
                </a:lnTo>
                <a:lnTo>
                  <a:pt x="53593" y="32569"/>
                </a:lnTo>
                <a:lnTo>
                  <a:pt x="53593" y="30668"/>
                </a:lnTo>
                <a:lnTo>
                  <a:pt x="52794" y="30613"/>
                </a:lnTo>
                <a:lnTo>
                  <a:pt x="52794" y="30007"/>
                </a:lnTo>
                <a:lnTo>
                  <a:pt x="51472" y="28602"/>
                </a:lnTo>
                <a:lnTo>
                  <a:pt x="49350" y="28602"/>
                </a:lnTo>
                <a:lnTo>
                  <a:pt x="47504" y="28767"/>
                </a:lnTo>
                <a:lnTo>
                  <a:pt x="46540" y="30007"/>
                </a:lnTo>
                <a:lnTo>
                  <a:pt x="46540" y="30613"/>
                </a:lnTo>
                <a:lnTo>
                  <a:pt x="45851" y="30668"/>
                </a:lnTo>
                <a:lnTo>
                  <a:pt x="45851" y="32569"/>
                </a:lnTo>
                <a:lnTo>
                  <a:pt x="45382" y="32514"/>
                </a:lnTo>
                <a:lnTo>
                  <a:pt x="45382" y="38604"/>
                </a:lnTo>
                <a:lnTo>
                  <a:pt x="44831" y="38466"/>
                </a:lnTo>
                <a:lnTo>
                  <a:pt x="44831" y="35766"/>
                </a:lnTo>
                <a:lnTo>
                  <a:pt x="43949" y="35600"/>
                </a:lnTo>
                <a:cubicBezTo>
                  <a:pt x="43949" y="35600"/>
                  <a:pt x="44197" y="34167"/>
                  <a:pt x="43949" y="34167"/>
                </a:cubicBezTo>
                <a:cubicBezTo>
                  <a:pt x="43729" y="34167"/>
                  <a:pt x="42820" y="34223"/>
                  <a:pt x="42820" y="34223"/>
                </a:cubicBezTo>
                <a:lnTo>
                  <a:pt x="42820" y="35490"/>
                </a:lnTo>
                <a:lnTo>
                  <a:pt x="42406" y="35435"/>
                </a:lnTo>
                <a:lnTo>
                  <a:pt x="42406" y="25102"/>
                </a:lnTo>
                <a:lnTo>
                  <a:pt x="39320" y="25047"/>
                </a:lnTo>
                <a:lnTo>
                  <a:pt x="38494" y="1488"/>
                </a:lnTo>
                <a:lnTo>
                  <a:pt x="37695" y="1213"/>
                </a:lnTo>
                <a:lnTo>
                  <a:pt x="37695" y="0"/>
                </a:lnTo>
                <a:close/>
              </a:path>
            </a:pathLst>
          </a:custGeom>
          <a:solidFill>
            <a:srgbClr val="F3F3F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1" name="Google Shape;41;p5"/>
          <p:cNvSpPr/>
          <p:nvPr/>
        </p:nvSpPr>
        <p:spPr>
          <a:xfrm>
            <a:off x="-218033" y="6808433"/>
            <a:ext cx="12566400" cy="267600"/>
          </a:xfrm>
          <a:prstGeom prst="rect">
            <a:avLst/>
          </a:prstGeom>
          <a:solidFill>
            <a:srgbClr val="CCCCCC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25616917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 only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6"/>
          <p:cNvSpPr txBox="1">
            <a:spLocks noGrp="1"/>
          </p:cNvSpPr>
          <p:nvPr>
            <p:ph type="title"/>
          </p:nvPr>
        </p:nvSpPr>
        <p:spPr>
          <a:xfrm>
            <a:off x="840000" y="593367"/>
            <a:ext cx="82488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R="50799" lvl="0">
              <a:lnSpc>
                <a:spcPct val="128571"/>
              </a:lnSpc>
              <a:spcBef>
                <a:spcPts val="0"/>
              </a:spcBef>
              <a:spcAft>
                <a:spcPts val="0"/>
              </a:spcAft>
              <a:buSzPts val="3300"/>
              <a:buNone/>
              <a:defRPr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4" name="Google Shape;44;p6"/>
          <p:cNvSpPr/>
          <p:nvPr/>
        </p:nvSpPr>
        <p:spPr>
          <a:xfrm>
            <a:off x="-1876166" y="4080867"/>
            <a:ext cx="15316220" cy="2777083"/>
          </a:xfrm>
          <a:custGeom>
            <a:avLst/>
            <a:gdLst/>
            <a:ahLst/>
            <a:cxnLst/>
            <a:rect l="l" t="t" r="r" b="b"/>
            <a:pathLst>
              <a:path w="192439" h="55302" extrusionOk="0">
                <a:moveTo>
                  <a:pt x="164388" y="0"/>
                </a:moveTo>
                <a:lnTo>
                  <a:pt x="164388" y="5649"/>
                </a:lnTo>
                <a:lnTo>
                  <a:pt x="163865" y="5814"/>
                </a:lnTo>
                <a:cubicBezTo>
                  <a:pt x="163865" y="5814"/>
                  <a:pt x="164030" y="9727"/>
                  <a:pt x="163452" y="10857"/>
                </a:cubicBezTo>
                <a:cubicBezTo>
                  <a:pt x="162873" y="12014"/>
                  <a:pt x="163011" y="12289"/>
                  <a:pt x="163011" y="12289"/>
                </a:cubicBezTo>
                <a:lnTo>
                  <a:pt x="162487" y="12289"/>
                </a:lnTo>
                <a:lnTo>
                  <a:pt x="162487" y="14604"/>
                </a:lnTo>
                <a:lnTo>
                  <a:pt x="161688" y="14659"/>
                </a:lnTo>
                <a:lnTo>
                  <a:pt x="161688" y="18159"/>
                </a:lnTo>
                <a:lnTo>
                  <a:pt x="161165" y="18159"/>
                </a:lnTo>
                <a:lnTo>
                  <a:pt x="161165" y="33699"/>
                </a:lnTo>
                <a:lnTo>
                  <a:pt x="160641" y="33589"/>
                </a:lnTo>
                <a:lnTo>
                  <a:pt x="160641" y="32404"/>
                </a:lnTo>
                <a:lnTo>
                  <a:pt x="158878" y="31412"/>
                </a:lnTo>
                <a:lnTo>
                  <a:pt x="158189" y="34691"/>
                </a:lnTo>
                <a:lnTo>
                  <a:pt x="156453" y="35380"/>
                </a:lnTo>
                <a:lnTo>
                  <a:pt x="156453" y="34801"/>
                </a:lnTo>
                <a:lnTo>
                  <a:pt x="154744" y="34801"/>
                </a:lnTo>
                <a:lnTo>
                  <a:pt x="154744" y="29456"/>
                </a:lnTo>
                <a:lnTo>
                  <a:pt x="150088" y="29456"/>
                </a:lnTo>
                <a:lnTo>
                  <a:pt x="150088" y="34526"/>
                </a:lnTo>
                <a:lnTo>
                  <a:pt x="149454" y="34443"/>
                </a:lnTo>
                <a:lnTo>
                  <a:pt x="149454" y="33203"/>
                </a:lnTo>
                <a:lnTo>
                  <a:pt x="148655" y="33065"/>
                </a:lnTo>
                <a:lnTo>
                  <a:pt x="148655" y="33947"/>
                </a:lnTo>
                <a:lnTo>
                  <a:pt x="148297" y="33947"/>
                </a:lnTo>
                <a:lnTo>
                  <a:pt x="148021" y="35022"/>
                </a:lnTo>
                <a:lnTo>
                  <a:pt x="147277" y="34967"/>
                </a:lnTo>
                <a:lnTo>
                  <a:pt x="147277" y="36014"/>
                </a:lnTo>
                <a:lnTo>
                  <a:pt x="146120" y="36289"/>
                </a:lnTo>
                <a:lnTo>
                  <a:pt x="146120" y="36758"/>
                </a:lnTo>
                <a:lnTo>
                  <a:pt x="145844" y="33837"/>
                </a:lnTo>
                <a:lnTo>
                  <a:pt x="145486" y="27913"/>
                </a:lnTo>
                <a:cubicBezTo>
                  <a:pt x="145156" y="27692"/>
                  <a:pt x="145156" y="26866"/>
                  <a:pt x="145156" y="26866"/>
                </a:cubicBezTo>
                <a:cubicBezTo>
                  <a:pt x="144742" y="26811"/>
                  <a:pt x="144687" y="25157"/>
                  <a:pt x="144687" y="25157"/>
                </a:cubicBezTo>
                <a:lnTo>
                  <a:pt x="143613" y="25157"/>
                </a:lnTo>
                <a:lnTo>
                  <a:pt x="143613" y="24579"/>
                </a:lnTo>
                <a:lnTo>
                  <a:pt x="142510" y="24468"/>
                </a:lnTo>
                <a:lnTo>
                  <a:pt x="142510" y="25212"/>
                </a:lnTo>
                <a:lnTo>
                  <a:pt x="141877" y="25157"/>
                </a:lnTo>
                <a:lnTo>
                  <a:pt x="141877" y="18737"/>
                </a:lnTo>
                <a:lnTo>
                  <a:pt x="140499" y="18737"/>
                </a:lnTo>
                <a:lnTo>
                  <a:pt x="140499" y="13171"/>
                </a:lnTo>
                <a:lnTo>
                  <a:pt x="140168" y="13226"/>
                </a:lnTo>
                <a:lnTo>
                  <a:pt x="140168" y="10581"/>
                </a:lnTo>
                <a:lnTo>
                  <a:pt x="137055" y="10471"/>
                </a:lnTo>
                <a:lnTo>
                  <a:pt x="136476" y="10636"/>
                </a:lnTo>
                <a:lnTo>
                  <a:pt x="136476" y="12179"/>
                </a:lnTo>
                <a:lnTo>
                  <a:pt x="136035" y="12179"/>
                </a:lnTo>
                <a:lnTo>
                  <a:pt x="135098" y="12537"/>
                </a:lnTo>
                <a:lnTo>
                  <a:pt x="135098" y="16781"/>
                </a:lnTo>
                <a:lnTo>
                  <a:pt x="134024" y="16781"/>
                </a:lnTo>
                <a:lnTo>
                  <a:pt x="134024" y="12923"/>
                </a:lnTo>
                <a:lnTo>
                  <a:pt x="132977" y="12923"/>
                </a:lnTo>
                <a:lnTo>
                  <a:pt x="132977" y="10912"/>
                </a:lnTo>
                <a:lnTo>
                  <a:pt x="128954" y="11105"/>
                </a:lnTo>
                <a:lnTo>
                  <a:pt x="128954" y="13557"/>
                </a:lnTo>
                <a:lnTo>
                  <a:pt x="128458" y="13805"/>
                </a:lnTo>
                <a:lnTo>
                  <a:pt x="128458" y="20611"/>
                </a:lnTo>
                <a:lnTo>
                  <a:pt x="128044" y="20969"/>
                </a:lnTo>
                <a:lnTo>
                  <a:pt x="128044" y="26370"/>
                </a:lnTo>
                <a:lnTo>
                  <a:pt x="126997" y="26370"/>
                </a:lnTo>
                <a:lnTo>
                  <a:pt x="126997" y="24579"/>
                </a:lnTo>
                <a:lnTo>
                  <a:pt x="125399" y="24689"/>
                </a:lnTo>
                <a:lnTo>
                  <a:pt x="125399" y="26315"/>
                </a:lnTo>
                <a:lnTo>
                  <a:pt x="124931" y="26370"/>
                </a:lnTo>
                <a:lnTo>
                  <a:pt x="124931" y="20390"/>
                </a:lnTo>
                <a:lnTo>
                  <a:pt x="124435" y="20280"/>
                </a:lnTo>
                <a:lnTo>
                  <a:pt x="124435" y="18103"/>
                </a:lnTo>
                <a:lnTo>
                  <a:pt x="123636" y="17911"/>
                </a:lnTo>
                <a:lnTo>
                  <a:pt x="123636" y="12345"/>
                </a:lnTo>
                <a:lnTo>
                  <a:pt x="123333" y="12345"/>
                </a:lnTo>
                <a:lnTo>
                  <a:pt x="122947" y="14246"/>
                </a:lnTo>
                <a:lnTo>
                  <a:pt x="119613" y="13915"/>
                </a:lnTo>
                <a:lnTo>
                  <a:pt x="119613" y="10223"/>
                </a:lnTo>
                <a:lnTo>
                  <a:pt x="115590" y="10113"/>
                </a:lnTo>
                <a:lnTo>
                  <a:pt x="115590" y="8790"/>
                </a:lnTo>
                <a:lnTo>
                  <a:pt x="112834" y="8625"/>
                </a:lnTo>
                <a:lnTo>
                  <a:pt x="111236" y="9093"/>
                </a:lnTo>
                <a:lnTo>
                  <a:pt x="111236" y="10802"/>
                </a:lnTo>
                <a:lnTo>
                  <a:pt x="110878" y="11050"/>
                </a:lnTo>
                <a:lnTo>
                  <a:pt x="110878" y="18379"/>
                </a:lnTo>
                <a:lnTo>
                  <a:pt x="110410" y="18379"/>
                </a:lnTo>
                <a:lnTo>
                  <a:pt x="110410" y="19233"/>
                </a:lnTo>
                <a:lnTo>
                  <a:pt x="109914" y="19316"/>
                </a:lnTo>
                <a:lnTo>
                  <a:pt x="109914" y="21245"/>
                </a:lnTo>
                <a:lnTo>
                  <a:pt x="108013" y="21382"/>
                </a:lnTo>
                <a:lnTo>
                  <a:pt x="108013" y="17800"/>
                </a:lnTo>
                <a:lnTo>
                  <a:pt x="100270" y="17745"/>
                </a:lnTo>
                <a:lnTo>
                  <a:pt x="100270" y="21437"/>
                </a:lnTo>
                <a:lnTo>
                  <a:pt x="98313" y="21300"/>
                </a:lnTo>
                <a:lnTo>
                  <a:pt x="98313" y="22815"/>
                </a:lnTo>
                <a:lnTo>
                  <a:pt x="97377" y="22870"/>
                </a:lnTo>
                <a:lnTo>
                  <a:pt x="97377" y="27499"/>
                </a:lnTo>
                <a:lnTo>
                  <a:pt x="96798" y="25956"/>
                </a:lnTo>
                <a:lnTo>
                  <a:pt x="96412" y="25681"/>
                </a:lnTo>
                <a:lnTo>
                  <a:pt x="95944" y="23780"/>
                </a:lnTo>
                <a:lnTo>
                  <a:pt x="94924" y="23669"/>
                </a:lnTo>
                <a:lnTo>
                  <a:pt x="94924" y="20335"/>
                </a:lnTo>
                <a:lnTo>
                  <a:pt x="95503" y="19977"/>
                </a:lnTo>
                <a:lnTo>
                  <a:pt x="95393" y="17415"/>
                </a:lnTo>
                <a:lnTo>
                  <a:pt x="93547" y="17359"/>
                </a:lnTo>
                <a:lnTo>
                  <a:pt x="93547" y="12537"/>
                </a:lnTo>
                <a:lnTo>
                  <a:pt x="92444" y="11849"/>
                </a:lnTo>
                <a:lnTo>
                  <a:pt x="92224" y="1791"/>
                </a:lnTo>
                <a:lnTo>
                  <a:pt x="91811" y="11601"/>
                </a:lnTo>
                <a:lnTo>
                  <a:pt x="90378" y="10857"/>
                </a:lnTo>
                <a:lnTo>
                  <a:pt x="90378" y="13860"/>
                </a:lnTo>
                <a:lnTo>
                  <a:pt x="87788" y="14935"/>
                </a:lnTo>
                <a:lnTo>
                  <a:pt x="87347" y="22237"/>
                </a:lnTo>
                <a:lnTo>
                  <a:pt x="86465" y="22925"/>
                </a:lnTo>
                <a:lnTo>
                  <a:pt x="86465" y="27444"/>
                </a:lnTo>
                <a:lnTo>
                  <a:pt x="84702" y="27499"/>
                </a:lnTo>
                <a:lnTo>
                  <a:pt x="84343" y="22925"/>
                </a:lnTo>
                <a:lnTo>
                  <a:pt x="83159" y="17304"/>
                </a:lnTo>
                <a:lnTo>
                  <a:pt x="81836" y="22622"/>
                </a:lnTo>
                <a:lnTo>
                  <a:pt x="81836" y="24413"/>
                </a:lnTo>
                <a:lnTo>
                  <a:pt x="78309" y="24413"/>
                </a:lnTo>
                <a:lnTo>
                  <a:pt x="78309" y="28657"/>
                </a:lnTo>
                <a:lnTo>
                  <a:pt x="76821" y="30255"/>
                </a:lnTo>
                <a:lnTo>
                  <a:pt x="76821" y="15982"/>
                </a:lnTo>
                <a:lnTo>
                  <a:pt x="75113" y="17056"/>
                </a:lnTo>
                <a:lnTo>
                  <a:pt x="72357" y="17056"/>
                </a:lnTo>
                <a:lnTo>
                  <a:pt x="71421" y="15789"/>
                </a:lnTo>
                <a:lnTo>
                  <a:pt x="71421" y="17056"/>
                </a:lnTo>
                <a:lnTo>
                  <a:pt x="69409" y="16092"/>
                </a:lnTo>
                <a:lnTo>
                  <a:pt x="69134" y="27582"/>
                </a:lnTo>
                <a:lnTo>
                  <a:pt x="67122" y="27582"/>
                </a:lnTo>
                <a:lnTo>
                  <a:pt x="66819" y="29456"/>
                </a:lnTo>
                <a:cubicBezTo>
                  <a:pt x="66488" y="29290"/>
                  <a:pt x="66378" y="25212"/>
                  <a:pt x="66378" y="25212"/>
                </a:cubicBezTo>
                <a:lnTo>
                  <a:pt x="65221" y="24992"/>
                </a:lnTo>
                <a:lnTo>
                  <a:pt x="65221" y="22981"/>
                </a:lnTo>
                <a:lnTo>
                  <a:pt x="64312" y="22402"/>
                </a:lnTo>
                <a:lnTo>
                  <a:pt x="64008" y="21190"/>
                </a:lnTo>
                <a:lnTo>
                  <a:pt x="62768" y="20749"/>
                </a:lnTo>
                <a:lnTo>
                  <a:pt x="62768" y="19757"/>
                </a:lnTo>
                <a:lnTo>
                  <a:pt x="61308" y="19867"/>
                </a:lnTo>
                <a:lnTo>
                  <a:pt x="60289" y="21493"/>
                </a:lnTo>
                <a:lnTo>
                  <a:pt x="60289" y="22870"/>
                </a:lnTo>
                <a:lnTo>
                  <a:pt x="58690" y="23890"/>
                </a:lnTo>
                <a:lnTo>
                  <a:pt x="58690" y="40037"/>
                </a:lnTo>
                <a:lnTo>
                  <a:pt x="55880" y="40037"/>
                </a:lnTo>
                <a:lnTo>
                  <a:pt x="55356" y="24413"/>
                </a:lnTo>
                <a:lnTo>
                  <a:pt x="55356" y="21548"/>
                </a:lnTo>
                <a:lnTo>
                  <a:pt x="54998" y="20280"/>
                </a:lnTo>
                <a:lnTo>
                  <a:pt x="50865" y="20005"/>
                </a:lnTo>
                <a:lnTo>
                  <a:pt x="50865" y="21437"/>
                </a:lnTo>
                <a:lnTo>
                  <a:pt x="49735" y="21437"/>
                </a:lnTo>
                <a:lnTo>
                  <a:pt x="50011" y="23256"/>
                </a:lnTo>
                <a:lnTo>
                  <a:pt x="50314" y="23725"/>
                </a:lnTo>
                <a:lnTo>
                  <a:pt x="49322" y="24358"/>
                </a:lnTo>
                <a:lnTo>
                  <a:pt x="48854" y="35903"/>
                </a:lnTo>
                <a:lnTo>
                  <a:pt x="48110" y="35903"/>
                </a:lnTo>
                <a:lnTo>
                  <a:pt x="48110" y="22044"/>
                </a:lnTo>
                <a:lnTo>
                  <a:pt x="45079" y="21823"/>
                </a:lnTo>
                <a:lnTo>
                  <a:pt x="45079" y="19123"/>
                </a:lnTo>
                <a:lnTo>
                  <a:pt x="44335" y="19178"/>
                </a:lnTo>
                <a:lnTo>
                  <a:pt x="43122" y="16946"/>
                </a:lnTo>
                <a:lnTo>
                  <a:pt x="39788" y="16836"/>
                </a:lnTo>
                <a:lnTo>
                  <a:pt x="38603" y="18958"/>
                </a:lnTo>
                <a:lnTo>
                  <a:pt x="37777" y="19068"/>
                </a:lnTo>
                <a:lnTo>
                  <a:pt x="37777" y="23669"/>
                </a:lnTo>
                <a:lnTo>
                  <a:pt x="35545" y="23559"/>
                </a:lnTo>
                <a:lnTo>
                  <a:pt x="35545" y="19536"/>
                </a:lnTo>
                <a:lnTo>
                  <a:pt x="35104" y="19013"/>
                </a:lnTo>
                <a:lnTo>
                  <a:pt x="30778" y="18847"/>
                </a:lnTo>
                <a:lnTo>
                  <a:pt x="30778" y="24248"/>
                </a:lnTo>
                <a:lnTo>
                  <a:pt x="27747" y="24193"/>
                </a:lnTo>
                <a:lnTo>
                  <a:pt x="27747" y="16478"/>
                </a:lnTo>
                <a:lnTo>
                  <a:pt x="27279" y="15982"/>
                </a:lnTo>
                <a:cubicBezTo>
                  <a:pt x="27279" y="15982"/>
                  <a:pt x="27113" y="15045"/>
                  <a:pt x="26645" y="14769"/>
                </a:cubicBezTo>
                <a:cubicBezTo>
                  <a:pt x="26269" y="14511"/>
                  <a:pt x="26173" y="13851"/>
                  <a:pt x="25897" y="13851"/>
                </a:cubicBezTo>
                <a:cubicBezTo>
                  <a:pt x="25849" y="13851"/>
                  <a:pt x="25796" y="13871"/>
                  <a:pt x="25736" y="13915"/>
                </a:cubicBezTo>
                <a:cubicBezTo>
                  <a:pt x="25460" y="14136"/>
                  <a:pt x="25240" y="14439"/>
                  <a:pt x="25102" y="14769"/>
                </a:cubicBezTo>
                <a:lnTo>
                  <a:pt x="24523" y="14824"/>
                </a:lnTo>
                <a:cubicBezTo>
                  <a:pt x="24523" y="14824"/>
                  <a:pt x="24468" y="15789"/>
                  <a:pt x="24000" y="16037"/>
                </a:cubicBezTo>
                <a:cubicBezTo>
                  <a:pt x="23559" y="16257"/>
                  <a:pt x="21327" y="16312"/>
                  <a:pt x="21327" y="16312"/>
                </a:cubicBezTo>
                <a:lnTo>
                  <a:pt x="21327" y="18159"/>
                </a:lnTo>
                <a:lnTo>
                  <a:pt x="17745" y="10581"/>
                </a:lnTo>
                <a:lnTo>
                  <a:pt x="14604" y="17056"/>
                </a:lnTo>
                <a:lnTo>
                  <a:pt x="13915" y="18048"/>
                </a:lnTo>
                <a:lnTo>
                  <a:pt x="13612" y="21989"/>
                </a:lnTo>
                <a:lnTo>
                  <a:pt x="13226" y="16946"/>
                </a:lnTo>
                <a:lnTo>
                  <a:pt x="12372" y="16423"/>
                </a:lnTo>
                <a:lnTo>
                  <a:pt x="5538" y="16257"/>
                </a:lnTo>
                <a:lnTo>
                  <a:pt x="4546" y="14935"/>
                </a:lnTo>
                <a:lnTo>
                  <a:pt x="1571" y="14990"/>
                </a:lnTo>
                <a:lnTo>
                  <a:pt x="1571" y="17304"/>
                </a:lnTo>
                <a:lnTo>
                  <a:pt x="0" y="17167"/>
                </a:lnTo>
                <a:lnTo>
                  <a:pt x="0" y="55302"/>
                </a:lnTo>
                <a:lnTo>
                  <a:pt x="192439" y="55302"/>
                </a:lnTo>
                <a:lnTo>
                  <a:pt x="192439" y="18544"/>
                </a:lnTo>
                <a:lnTo>
                  <a:pt x="189573" y="18903"/>
                </a:lnTo>
                <a:lnTo>
                  <a:pt x="184641" y="19481"/>
                </a:lnTo>
                <a:lnTo>
                  <a:pt x="184641" y="29456"/>
                </a:lnTo>
                <a:lnTo>
                  <a:pt x="178441" y="28960"/>
                </a:lnTo>
                <a:lnTo>
                  <a:pt x="177504" y="29979"/>
                </a:lnTo>
                <a:lnTo>
                  <a:pt x="177504" y="36289"/>
                </a:lnTo>
                <a:lnTo>
                  <a:pt x="176650" y="35711"/>
                </a:lnTo>
                <a:lnTo>
                  <a:pt x="176650" y="26535"/>
                </a:lnTo>
                <a:lnTo>
                  <a:pt x="176182" y="25791"/>
                </a:lnTo>
                <a:lnTo>
                  <a:pt x="171718" y="25323"/>
                </a:lnTo>
                <a:lnTo>
                  <a:pt x="171415" y="29979"/>
                </a:lnTo>
                <a:lnTo>
                  <a:pt x="170561" y="29869"/>
                </a:lnTo>
                <a:lnTo>
                  <a:pt x="170561" y="31881"/>
                </a:lnTo>
                <a:lnTo>
                  <a:pt x="169761" y="31302"/>
                </a:lnTo>
                <a:lnTo>
                  <a:pt x="169761" y="29979"/>
                </a:lnTo>
                <a:lnTo>
                  <a:pt x="166841" y="29704"/>
                </a:lnTo>
                <a:lnTo>
                  <a:pt x="167171" y="18159"/>
                </a:lnTo>
                <a:lnTo>
                  <a:pt x="166841" y="18159"/>
                </a:lnTo>
                <a:lnTo>
                  <a:pt x="166841" y="14659"/>
                </a:lnTo>
                <a:lnTo>
                  <a:pt x="166207" y="14659"/>
                </a:lnTo>
                <a:lnTo>
                  <a:pt x="166207" y="12179"/>
                </a:lnTo>
                <a:lnTo>
                  <a:pt x="165628" y="12179"/>
                </a:lnTo>
                <a:cubicBezTo>
                  <a:pt x="165132" y="11132"/>
                  <a:pt x="164912" y="9975"/>
                  <a:pt x="164939" y="8790"/>
                </a:cubicBezTo>
                <a:cubicBezTo>
                  <a:pt x="165022" y="7771"/>
                  <a:pt x="165022" y="6724"/>
                  <a:pt x="164939" y="5704"/>
                </a:cubicBezTo>
                <a:cubicBezTo>
                  <a:pt x="164609" y="5649"/>
                  <a:pt x="164388" y="0"/>
                  <a:pt x="164388" y="0"/>
                </a:cubicBezTo>
                <a:close/>
              </a:path>
            </a:pathLst>
          </a:custGeom>
          <a:solidFill>
            <a:srgbClr val="F3F3F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5" name="Google Shape;45;p6"/>
          <p:cNvSpPr/>
          <p:nvPr/>
        </p:nvSpPr>
        <p:spPr>
          <a:xfrm>
            <a:off x="-218033" y="6808433"/>
            <a:ext cx="12566400" cy="267600"/>
          </a:xfrm>
          <a:prstGeom prst="rect">
            <a:avLst/>
          </a:prstGeom>
          <a:solidFill>
            <a:srgbClr val="CCCCCC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12388573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 column text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7"/>
          <p:cNvSpPr txBox="1">
            <a:spLocks noGrp="1"/>
          </p:cNvSpPr>
          <p:nvPr>
            <p:ph type="subTitle" idx="1"/>
          </p:nvPr>
        </p:nvSpPr>
        <p:spPr>
          <a:xfrm>
            <a:off x="824900" y="1827133"/>
            <a:ext cx="2300400" cy="476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Barlow"/>
              <a:buNone/>
              <a:defRPr sz="3333" b="1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Barlow"/>
              <a:buNone/>
              <a:defRPr sz="3333" b="1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Barlow"/>
              <a:buNone/>
              <a:defRPr sz="3333" b="1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Barlow"/>
              <a:buNone/>
              <a:defRPr sz="3333" b="1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Barlow"/>
              <a:buNone/>
              <a:defRPr sz="3333" b="1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Barlow"/>
              <a:buNone/>
              <a:defRPr sz="3333" b="1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Barlow"/>
              <a:buNone/>
              <a:defRPr sz="3333" b="1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Barlow"/>
              <a:buNone/>
              <a:defRPr sz="3333" b="1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Barlow"/>
              <a:buNone/>
              <a:defRPr sz="3333" b="1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subTitle" idx="2"/>
          </p:nvPr>
        </p:nvSpPr>
        <p:spPr>
          <a:xfrm>
            <a:off x="674400" y="2303133"/>
            <a:ext cx="7946800" cy="17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R="67732"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 sz="1867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49" name="Google Shape;49;p7"/>
          <p:cNvSpPr txBox="1">
            <a:spLocks noGrp="1"/>
          </p:cNvSpPr>
          <p:nvPr>
            <p:ph type="title"/>
          </p:nvPr>
        </p:nvSpPr>
        <p:spPr>
          <a:xfrm>
            <a:off x="840000" y="593367"/>
            <a:ext cx="63784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R="50799" lvl="0" rtl="0">
              <a:lnSpc>
                <a:spcPct val="128571"/>
              </a:lnSpc>
              <a:spcBef>
                <a:spcPts val="0"/>
              </a:spcBef>
              <a:spcAft>
                <a:spcPts val="0"/>
              </a:spcAft>
              <a:buSzPts val="3300"/>
              <a:buNone/>
              <a:defRPr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50" name="Google Shape;50;p7"/>
          <p:cNvSpPr/>
          <p:nvPr/>
        </p:nvSpPr>
        <p:spPr>
          <a:xfrm>
            <a:off x="-178433" y="4367600"/>
            <a:ext cx="12463632" cy="2606936"/>
          </a:xfrm>
          <a:custGeom>
            <a:avLst/>
            <a:gdLst/>
            <a:ahLst/>
            <a:cxnLst/>
            <a:rect l="l" t="t" r="r" b="b"/>
            <a:pathLst>
              <a:path w="192439" h="55302" extrusionOk="0">
                <a:moveTo>
                  <a:pt x="164388" y="0"/>
                </a:moveTo>
                <a:lnTo>
                  <a:pt x="164388" y="5649"/>
                </a:lnTo>
                <a:lnTo>
                  <a:pt x="163865" y="5814"/>
                </a:lnTo>
                <a:cubicBezTo>
                  <a:pt x="163865" y="5814"/>
                  <a:pt x="164030" y="9727"/>
                  <a:pt x="163452" y="10857"/>
                </a:cubicBezTo>
                <a:cubicBezTo>
                  <a:pt x="162873" y="12014"/>
                  <a:pt x="163011" y="12289"/>
                  <a:pt x="163011" y="12289"/>
                </a:cubicBezTo>
                <a:lnTo>
                  <a:pt x="162487" y="12289"/>
                </a:lnTo>
                <a:lnTo>
                  <a:pt x="162487" y="14604"/>
                </a:lnTo>
                <a:lnTo>
                  <a:pt x="161688" y="14659"/>
                </a:lnTo>
                <a:lnTo>
                  <a:pt x="161688" y="18159"/>
                </a:lnTo>
                <a:lnTo>
                  <a:pt x="161165" y="18159"/>
                </a:lnTo>
                <a:lnTo>
                  <a:pt x="161165" y="33699"/>
                </a:lnTo>
                <a:lnTo>
                  <a:pt x="160641" y="33589"/>
                </a:lnTo>
                <a:lnTo>
                  <a:pt x="160641" y="32404"/>
                </a:lnTo>
                <a:lnTo>
                  <a:pt x="158878" y="31412"/>
                </a:lnTo>
                <a:lnTo>
                  <a:pt x="158189" y="34691"/>
                </a:lnTo>
                <a:lnTo>
                  <a:pt x="156453" y="35380"/>
                </a:lnTo>
                <a:lnTo>
                  <a:pt x="156453" y="34801"/>
                </a:lnTo>
                <a:lnTo>
                  <a:pt x="154744" y="34801"/>
                </a:lnTo>
                <a:lnTo>
                  <a:pt x="154744" y="29456"/>
                </a:lnTo>
                <a:lnTo>
                  <a:pt x="150088" y="29456"/>
                </a:lnTo>
                <a:lnTo>
                  <a:pt x="150088" y="34526"/>
                </a:lnTo>
                <a:lnTo>
                  <a:pt x="149454" y="34443"/>
                </a:lnTo>
                <a:lnTo>
                  <a:pt x="149454" y="33203"/>
                </a:lnTo>
                <a:lnTo>
                  <a:pt x="148655" y="33065"/>
                </a:lnTo>
                <a:lnTo>
                  <a:pt x="148655" y="33947"/>
                </a:lnTo>
                <a:lnTo>
                  <a:pt x="148297" y="33947"/>
                </a:lnTo>
                <a:lnTo>
                  <a:pt x="148021" y="35022"/>
                </a:lnTo>
                <a:lnTo>
                  <a:pt x="147277" y="34967"/>
                </a:lnTo>
                <a:lnTo>
                  <a:pt x="147277" y="36014"/>
                </a:lnTo>
                <a:lnTo>
                  <a:pt x="146120" y="36289"/>
                </a:lnTo>
                <a:lnTo>
                  <a:pt x="146120" y="36758"/>
                </a:lnTo>
                <a:lnTo>
                  <a:pt x="145844" y="33837"/>
                </a:lnTo>
                <a:lnTo>
                  <a:pt x="145486" y="27913"/>
                </a:lnTo>
                <a:cubicBezTo>
                  <a:pt x="145156" y="27692"/>
                  <a:pt x="145156" y="26866"/>
                  <a:pt x="145156" y="26866"/>
                </a:cubicBezTo>
                <a:cubicBezTo>
                  <a:pt x="144742" y="26811"/>
                  <a:pt x="144687" y="25157"/>
                  <a:pt x="144687" y="25157"/>
                </a:cubicBezTo>
                <a:lnTo>
                  <a:pt x="143613" y="25157"/>
                </a:lnTo>
                <a:lnTo>
                  <a:pt x="143613" y="24579"/>
                </a:lnTo>
                <a:lnTo>
                  <a:pt x="142510" y="24468"/>
                </a:lnTo>
                <a:lnTo>
                  <a:pt x="142510" y="25212"/>
                </a:lnTo>
                <a:lnTo>
                  <a:pt x="141877" y="25157"/>
                </a:lnTo>
                <a:lnTo>
                  <a:pt x="141877" y="18737"/>
                </a:lnTo>
                <a:lnTo>
                  <a:pt x="140499" y="18737"/>
                </a:lnTo>
                <a:lnTo>
                  <a:pt x="140499" y="13171"/>
                </a:lnTo>
                <a:lnTo>
                  <a:pt x="140168" y="13226"/>
                </a:lnTo>
                <a:lnTo>
                  <a:pt x="140168" y="10581"/>
                </a:lnTo>
                <a:lnTo>
                  <a:pt x="137055" y="10471"/>
                </a:lnTo>
                <a:lnTo>
                  <a:pt x="136476" y="10636"/>
                </a:lnTo>
                <a:lnTo>
                  <a:pt x="136476" y="12179"/>
                </a:lnTo>
                <a:lnTo>
                  <a:pt x="136035" y="12179"/>
                </a:lnTo>
                <a:lnTo>
                  <a:pt x="135098" y="12537"/>
                </a:lnTo>
                <a:lnTo>
                  <a:pt x="135098" y="16781"/>
                </a:lnTo>
                <a:lnTo>
                  <a:pt x="134024" y="16781"/>
                </a:lnTo>
                <a:lnTo>
                  <a:pt x="134024" y="12923"/>
                </a:lnTo>
                <a:lnTo>
                  <a:pt x="132977" y="12923"/>
                </a:lnTo>
                <a:lnTo>
                  <a:pt x="132977" y="10912"/>
                </a:lnTo>
                <a:lnTo>
                  <a:pt x="128954" y="11105"/>
                </a:lnTo>
                <a:lnTo>
                  <a:pt x="128954" y="13557"/>
                </a:lnTo>
                <a:lnTo>
                  <a:pt x="128458" y="13805"/>
                </a:lnTo>
                <a:lnTo>
                  <a:pt x="128458" y="20611"/>
                </a:lnTo>
                <a:lnTo>
                  <a:pt x="128044" y="20969"/>
                </a:lnTo>
                <a:lnTo>
                  <a:pt x="128044" y="26370"/>
                </a:lnTo>
                <a:lnTo>
                  <a:pt x="126997" y="26370"/>
                </a:lnTo>
                <a:lnTo>
                  <a:pt x="126997" y="24579"/>
                </a:lnTo>
                <a:lnTo>
                  <a:pt x="125399" y="24689"/>
                </a:lnTo>
                <a:lnTo>
                  <a:pt x="125399" y="26315"/>
                </a:lnTo>
                <a:lnTo>
                  <a:pt x="124931" y="26370"/>
                </a:lnTo>
                <a:lnTo>
                  <a:pt x="124931" y="20390"/>
                </a:lnTo>
                <a:lnTo>
                  <a:pt x="124435" y="20280"/>
                </a:lnTo>
                <a:lnTo>
                  <a:pt x="124435" y="18103"/>
                </a:lnTo>
                <a:lnTo>
                  <a:pt x="123636" y="17911"/>
                </a:lnTo>
                <a:lnTo>
                  <a:pt x="123636" y="12345"/>
                </a:lnTo>
                <a:lnTo>
                  <a:pt x="123333" y="12345"/>
                </a:lnTo>
                <a:lnTo>
                  <a:pt x="122947" y="14246"/>
                </a:lnTo>
                <a:lnTo>
                  <a:pt x="119613" y="13915"/>
                </a:lnTo>
                <a:lnTo>
                  <a:pt x="119613" y="10223"/>
                </a:lnTo>
                <a:lnTo>
                  <a:pt x="115590" y="10113"/>
                </a:lnTo>
                <a:lnTo>
                  <a:pt x="115590" y="8790"/>
                </a:lnTo>
                <a:lnTo>
                  <a:pt x="112834" y="8625"/>
                </a:lnTo>
                <a:lnTo>
                  <a:pt x="111236" y="9093"/>
                </a:lnTo>
                <a:lnTo>
                  <a:pt x="111236" y="10802"/>
                </a:lnTo>
                <a:lnTo>
                  <a:pt x="110878" y="11050"/>
                </a:lnTo>
                <a:lnTo>
                  <a:pt x="110878" y="18379"/>
                </a:lnTo>
                <a:lnTo>
                  <a:pt x="110410" y="18379"/>
                </a:lnTo>
                <a:lnTo>
                  <a:pt x="110410" y="19233"/>
                </a:lnTo>
                <a:lnTo>
                  <a:pt x="109914" y="19316"/>
                </a:lnTo>
                <a:lnTo>
                  <a:pt x="109914" y="21245"/>
                </a:lnTo>
                <a:lnTo>
                  <a:pt x="108013" y="21382"/>
                </a:lnTo>
                <a:lnTo>
                  <a:pt x="108013" y="17800"/>
                </a:lnTo>
                <a:lnTo>
                  <a:pt x="100270" y="17745"/>
                </a:lnTo>
                <a:lnTo>
                  <a:pt x="100270" y="21437"/>
                </a:lnTo>
                <a:lnTo>
                  <a:pt x="98313" y="21300"/>
                </a:lnTo>
                <a:lnTo>
                  <a:pt x="98313" y="22815"/>
                </a:lnTo>
                <a:lnTo>
                  <a:pt x="97377" y="22870"/>
                </a:lnTo>
                <a:lnTo>
                  <a:pt x="97377" y="27499"/>
                </a:lnTo>
                <a:lnTo>
                  <a:pt x="96798" y="25956"/>
                </a:lnTo>
                <a:lnTo>
                  <a:pt x="96412" y="25681"/>
                </a:lnTo>
                <a:lnTo>
                  <a:pt x="95944" y="23780"/>
                </a:lnTo>
                <a:lnTo>
                  <a:pt x="94924" y="23669"/>
                </a:lnTo>
                <a:lnTo>
                  <a:pt x="94924" y="20335"/>
                </a:lnTo>
                <a:lnTo>
                  <a:pt x="95503" y="19977"/>
                </a:lnTo>
                <a:lnTo>
                  <a:pt x="95393" y="17415"/>
                </a:lnTo>
                <a:lnTo>
                  <a:pt x="93547" y="17359"/>
                </a:lnTo>
                <a:lnTo>
                  <a:pt x="93547" y="12537"/>
                </a:lnTo>
                <a:lnTo>
                  <a:pt x="92444" y="11849"/>
                </a:lnTo>
                <a:lnTo>
                  <a:pt x="92224" y="1791"/>
                </a:lnTo>
                <a:lnTo>
                  <a:pt x="91811" y="11601"/>
                </a:lnTo>
                <a:lnTo>
                  <a:pt x="90378" y="10857"/>
                </a:lnTo>
                <a:lnTo>
                  <a:pt x="90378" y="13860"/>
                </a:lnTo>
                <a:lnTo>
                  <a:pt x="87788" y="14935"/>
                </a:lnTo>
                <a:lnTo>
                  <a:pt x="87347" y="22237"/>
                </a:lnTo>
                <a:lnTo>
                  <a:pt x="86465" y="22925"/>
                </a:lnTo>
                <a:lnTo>
                  <a:pt x="86465" y="27444"/>
                </a:lnTo>
                <a:lnTo>
                  <a:pt x="84702" y="27499"/>
                </a:lnTo>
                <a:lnTo>
                  <a:pt x="84343" y="22925"/>
                </a:lnTo>
                <a:lnTo>
                  <a:pt x="83159" y="17304"/>
                </a:lnTo>
                <a:lnTo>
                  <a:pt x="81836" y="22622"/>
                </a:lnTo>
                <a:lnTo>
                  <a:pt x="81836" y="24413"/>
                </a:lnTo>
                <a:lnTo>
                  <a:pt x="78309" y="24413"/>
                </a:lnTo>
                <a:lnTo>
                  <a:pt x="78309" y="28657"/>
                </a:lnTo>
                <a:lnTo>
                  <a:pt x="76821" y="30255"/>
                </a:lnTo>
                <a:lnTo>
                  <a:pt x="76821" y="15982"/>
                </a:lnTo>
                <a:lnTo>
                  <a:pt x="75113" y="17056"/>
                </a:lnTo>
                <a:lnTo>
                  <a:pt x="72357" y="17056"/>
                </a:lnTo>
                <a:lnTo>
                  <a:pt x="71421" y="15789"/>
                </a:lnTo>
                <a:lnTo>
                  <a:pt x="71421" y="17056"/>
                </a:lnTo>
                <a:lnTo>
                  <a:pt x="69409" y="16092"/>
                </a:lnTo>
                <a:lnTo>
                  <a:pt x="69134" y="27582"/>
                </a:lnTo>
                <a:lnTo>
                  <a:pt x="67122" y="27582"/>
                </a:lnTo>
                <a:lnTo>
                  <a:pt x="66819" y="29456"/>
                </a:lnTo>
                <a:cubicBezTo>
                  <a:pt x="66488" y="29290"/>
                  <a:pt x="66378" y="25212"/>
                  <a:pt x="66378" y="25212"/>
                </a:cubicBezTo>
                <a:lnTo>
                  <a:pt x="65221" y="24992"/>
                </a:lnTo>
                <a:lnTo>
                  <a:pt x="65221" y="22981"/>
                </a:lnTo>
                <a:lnTo>
                  <a:pt x="64312" y="22402"/>
                </a:lnTo>
                <a:lnTo>
                  <a:pt x="64008" y="21190"/>
                </a:lnTo>
                <a:lnTo>
                  <a:pt x="62768" y="20749"/>
                </a:lnTo>
                <a:lnTo>
                  <a:pt x="62768" y="19757"/>
                </a:lnTo>
                <a:lnTo>
                  <a:pt x="61308" y="19867"/>
                </a:lnTo>
                <a:lnTo>
                  <a:pt x="60289" y="21493"/>
                </a:lnTo>
                <a:lnTo>
                  <a:pt x="60289" y="22870"/>
                </a:lnTo>
                <a:lnTo>
                  <a:pt x="58690" y="23890"/>
                </a:lnTo>
                <a:lnTo>
                  <a:pt x="58690" y="40037"/>
                </a:lnTo>
                <a:lnTo>
                  <a:pt x="55880" y="40037"/>
                </a:lnTo>
                <a:lnTo>
                  <a:pt x="55356" y="24413"/>
                </a:lnTo>
                <a:lnTo>
                  <a:pt x="55356" y="21548"/>
                </a:lnTo>
                <a:lnTo>
                  <a:pt x="54998" y="20280"/>
                </a:lnTo>
                <a:lnTo>
                  <a:pt x="50865" y="20005"/>
                </a:lnTo>
                <a:lnTo>
                  <a:pt x="50865" y="21437"/>
                </a:lnTo>
                <a:lnTo>
                  <a:pt x="49735" y="21437"/>
                </a:lnTo>
                <a:lnTo>
                  <a:pt x="50011" y="23256"/>
                </a:lnTo>
                <a:lnTo>
                  <a:pt x="50314" y="23725"/>
                </a:lnTo>
                <a:lnTo>
                  <a:pt x="49322" y="24358"/>
                </a:lnTo>
                <a:lnTo>
                  <a:pt x="48854" y="35903"/>
                </a:lnTo>
                <a:lnTo>
                  <a:pt x="48110" y="35903"/>
                </a:lnTo>
                <a:lnTo>
                  <a:pt x="48110" y="22044"/>
                </a:lnTo>
                <a:lnTo>
                  <a:pt x="45079" y="21823"/>
                </a:lnTo>
                <a:lnTo>
                  <a:pt x="45079" y="19123"/>
                </a:lnTo>
                <a:lnTo>
                  <a:pt x="44335" y="19178"/>
                </a:lnTo>
                <a:lnTo>
                  <a:pt x="43122" y="16946"/>
                </a:lnTo>
                <a:lnTo>
                  <a:pt x="39788" y="16836"/>
                </a:lnTo>
                <a:lnTo>
                  <a:pt x="38603" y="18958"/>
                </a:lnTo>
                <a:lnTo>
                  <a:pt x="37777" y="19068"/>
                </a:lnTo>
                <a:lnTo>
                  <a:pt x="37777" y="23669"/>
                </a:lnTo>
                <a:lnTo>
                  <a:pt x="35545" y="23559"/>
                </a:lnTo>
                <a:lnTo>
                  <a:pt x="35545" y="19536"/>
                </a:lnTo>
                <a:lnTo>
                  <a:pt x="35104" y="19013"/>
                </a:lnTo>
                <a:lnTo>
                  <a:pt x="30778" y="18847"/>
                </a:lnTo>
                <a:lnTo>
                  <a:pt x="30778" y="24248"/>
                </a:lnTo>
                <a:lnTo>
                  <a:pt x="27747" y="24193"/>
                </a:lnTo>
                <a:lnTo>
                  <a:pt x="27747" y="16478"/>
                </a:lnTo>
                <a:lnTo>
                  <a:pt x="27279" y="15982"/>
                </a:lnTo>
                <a:cubicBezTo>
                  <a:pt x="27279" y="15982"/>
                  <a:pt x="27113" y="15045"/>
                  <a:pt x="26645" y="14769"/>
                </a:cubicBezTo>
                <a:cubicBezTo>
                  <a:pt x="26269" y="14511"/>
                  <a:pt x="26173" y="13851"/>
                  <a:pt x="25897" y="13851"/>
                </a:cubicBezTo>
                <a:cubicBezTo>
                  <a:pt x="25849" y="13851"/>
                  <a:pt x="25796" y="13871"/>
                  <a:pt x="25736" y="13915"/>
                </a:cubicBezTo>
                <a:cubicBezTo>
                  <a:pt x="25460" y="14136"/>
                  <a:pt x="25240" y="14439"/>
                  <a:pt x="25102" y="14769"/>
                </a:cubicBezTo>
                <a:lnTo>
                  <a:pt x="24523" y="14824"/>
                </a:lnTo>
                <a:cubicBezTo>
                  <a:pt x="24523" y="14824"/>
                  <a:pt x="24468" y="15789"/>
                  <a:pt x="24000" y="16037"/>
                </a:cubicBezTo>
                <a:cubicBezTo>
                  <a:pt x="23559" y="16257"/>
                  <a:pt x="21327" y="16312"/>
                  <a:pt x="21327" y="16312"/>
                </a:cubicBezTo>
                <a:lnTo>
                  <a:pt x="21327" y="18159"/>
                </a:lnTo>
                <a:lnTo>
                  <a:pt x="17745" y="10581"/>
                </a:lnTo>
                <a:lnTo>
                  <a:pt x="14604" y="17056"/>
                </a:lnTo>
                <a:lnTo>
                  <a:pt x="13915" y="18048"/>
                </a:lnTo>
                <a:lnTo>
                  <a:pt x="13612" y="21989"/>
                </a:lnTo>
                <a:lnTo>
                  <a:pt x="13226" y="16946"/>
                </a:lnTo>
                <a:lnTo>
                  <a:pt x="12372" y="16423"/>
                </a:lnTo>
                <a:lnTo>
                  <a:pt x="5538" y="16257"/>
                </a:lnTo>
                <a:lnTo>
                  <a:pt x="4546" y="14935"/>
                </a:lnTo>
                <a:lnTo>
                  <a:pt x="1571" y="14990"/>
                </a:lnTo>
                <a:lnTo>
                  <a:pt x="1571" y="17304"/>
                </a:lnTo>
                <a:lnTo>
                  <a:pt x="0" y="17167"/>
                </a:lnTo>
                <a:lnTo>
                  <a:pt x="0" y="55302"/>
                </a:lnTo>
                <a:lnTo>
                  <a:pt x="192439" y="55302"/>
                </a:lnTo>
                <a:lnTo>
                  <a:pt x="192439" y="18544"/>
                </a:lnTo>
                <a:lnTo>
                  <a:pt x="189573" y="18903"/>
                </a:lnTo>
                <a:lnTo>
                  <a:pt x="184641" y="19481"/>
                </a:lnTo>
                <a:lnTo>
                  <a:pt x="184641" y="29456"/>
                </a:lnTo>
                <a:lnTo>
                  <a:pt x="178441" y="28960"/>
                </a:lnTo>
                <a:lnTo>
                  <a:pt x="177504" y="29979"/>
                </a:lnTo>
                <a:lnTo>
                  <a:pt x="177504" y="36289"/>
                </a:lnTo>
                <a:lnTo>
                  <a:pt x="176650" y="35711"/>
                </a:lnTo>
                <a:lnTo>
                  <a:pt x="176650" y="26535"/>
                </a:lnTo>
                <a:lnTo>
                  <a:pt x="176182" y="25791"/>
                </a:lnTo>
                <a:lnTo>
                  <a:pt x="171718" y="25323"/>
                </a:lnTo>
                <a:lnTo>
                  <a:pt x="171415" y="29979"/>
                </a:lnTo>
                <a:lnTo>
                  <a:pt x="170561" y="29869"/>
                </a:lnTo>
                <a:lnTo>
                  <a:pt x="170561" y="31881"/>
                </a:lnTo>
                <a:lnTo>
                  <a:pt x="169761" y="31302"/>
                </a:lnTo>
                <a:lnTo>
                  <a:pt x="169761" y="29979"/>
                </a:lnTo>
                <a:lnTo>
                  <a:pt x="166841" y="29704"/>
                </a:lnTo>
                <a:lnTo>
                  <a:pt x="167171" y="18159"/>
                </a:lnTo>
                <a:lnTo>
                  <a:pt x="166841" y="18159"/>
                </a:lnTo>
                <a:lnTo>
                  <a:pt x="166841" y="14659"/>
                </a:lnTo>
                <a:lnTo>
                  <a:pt x="166207" y="14659"/>
                </a:lnTo>
                <a:lnTo>
                  <a:pt x="166207" y="12179"/>
                </a:lnTo>
                <a:lnTo>
                  <a:pt x="165628" y="12179"/>
                </a:lnTo>
                <a:cubicBezTo>
                  <a:pt x="165132" y="11132"/>
                  <a:pt x="164912" y="9975"/>
                  <a:pt x="164939" y="8790"/>
                </a:cubicBezTo>
                <a:cubicBezTo>
                  <a:pt x="165022" y="7771"/>
                  <a:pt x="165022" y="6724"/>
                  <a:pt x="164939" y="5704"/>
                </a:cubicBezTo>
                <a:cubicBezTo>
                  <a:pt x="164609" y="5649"/>
                  <a:pt x="164388" y="0"/>
                  <a:pt x="164388" y="0"/>
                </a:cubicBezTo>
                <a:close/>
              </a:path>
            </a:pathLst>
          </a:custGeom>
          <a:solidFill>
            <a:srgbClr val="F3F3F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51" name="Google Shape;51;p7"/>
          <p:cNvSpPr/>
          <p:nvPr/>
        </p:nvSpPr>
        <p:spPr>
          <a:xfrm>
            <a:off x="-218033" y="6808433"/>
            <a:ext cx="12566400" cy="267600"/>
          </a:xfrm>
          <a:prstGeom prst="rect">
            <a:avLst/>
          </a:prstGeom>
          <a:solidFill>
            <a:srgbClr val="CCCCCC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15765693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 point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8"/>
          <p:cNvSpPr txBox="1">
            <a:spLocks noGrp="1"/>
          </p:cNvSpPr>
          <p:nvPr>
            <p:ph type="title"/>
          </p:nvPr>
        </p:nvSpPr>
        <p:spPr>
          <a:xfrm>
            <a:off x="840000" y="455033"/>
            <a:ext cx="7777600" cy="365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1200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54" name="Google Shape;54;p8"/>
          <p:cNvGrpSpPr/>
          <p:nvPr/>
        </p:nvGrpSpPr>
        <p:grpSpPr>
          <a:xfrm>
            <a:off x="-156125" y="4867100"/>
            <a:ext cx="12431721" cy="3036267"/>
            <a:chOff x="238125" y="1714050"/>
            <a:chExt cx="7143025" cy="2277200"/>
          </a:xfrm>
        </p:grpSpPr>
        <p:sp>
          <p:nvSpPr>
            <p:cNvPr id="55" name="Google Shape;55;p8"/>
            <p:cNvSpPr/>
            <p:nvPr/>
          </p:nvSpPr>
          <p:spPr>
            <a:xfrm>
              <a:off x="1846375" y="1714050"/>
              <a:ext cx="142325" cy="169850"/>
            </a:xfrm>
            <a:custGeom>
              <a:avLst/>
              <a:gdLst/>
              <a:ahLst/>
              <a:cxnLst/>
              <a:rect l="l" t="t" r="r" b="b"/>
              <a:pathLst>
                <a:path w="5693" h="6794" extrusionOk="0">
                  <a:moveTo>
                    <a:pt x="1" y="0"/>
                  </a:moveTo>
                  <a:lnTo>
                    <a:pt x="1" y="6794"/>
                  </a:lnTo>
                  <a:lnTo>
                    <a:pt x="5692" y="6794"/>
                  </a:lnTo>
                  <a:lnTo>
                    <a:pt x="5692" y="0"/>
                  </a:ln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6" name="Google Shape;56;p8"/>
            <p:cNvSpPr/>
            <p:nvPr/>
          </p:nvSpPr>
          <p:spPr>
            <a:xfrm>
              <a:off x="5201500" y="2277925"/>
              <a:ext cx="117725" cy="126675"/>
            </a:xfrm>
            <a:custGeom>
              <a:avLst/>
              <a:gdLst/>
              <a:ahLst/>
              <a:cxnLst/>
              <a:rect l="l" t="t" r="r" b="b"/>
              <a:pathLst>
                <a:path w="4709" h="5067" extrusionOk="0">
                  <a:moveTo>
                    <a:pt x="0" y="1"/>
                  </a:moveTo>
                  <a:lnTo>
                    <a:pt x="0" y="5066"/>
                  </a:lnTo>
                  <a:lnTo>
                    <a:pt x="4708" y="5066"/>
                  </a:lnTo>
                  <a:lnTo>
                    <a:pt x="4708" y="1"/>
                  </a:ln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7" name="Google Shape;57;p8"/>
            <p:cNvSpPr/>
            <p:nvPr/>
          </p:nvSpPr>
          <p:spPr>
            <a:xfrm>
              <a:off x="238125" y="1746075"/>
              <a:ext cx="7143025" cy="2245175"/>
            </a:xfrm>
            <a:custGeom>
              <a:avLst/>
              <a:gdLst/>
              <a:ahLst/>
              <a:cxnLst/>
              <a:rect l="l" t="t" r="r" b="b"/>
              <a:pathLst>
                <a:path w="285721" h="89807" extrusionOk="0">
                  <a:moveTo>
                    <a:pt x="263849" y="38169"/>
                  </a:moveTo>
                  <a:lnTo>
                    <a:pt x="263849" y="38706"/>
                  </a:lnTo>
                  <a:lnTo>
                    <a:pt x="263700" y="38706"/>
                  </a:lnTo>
                  <a:lnTo>
                    <a:pt x="263700" y="38169"/>
                  </a:lnTo>
                  <a:close/>
                  <a:moveTo>
                    <a:pt x="264147" y="38169"/>
                  </a:moveTo>
                  <a:lnTo>
                    <a:pt x="264147" y="38706"/>
                  </a:lnTo>
                  <a:lnTo>
                    <a:pt x="263998" y="38706"/>
                  </a:lnTo>
                  <a:lnTo>
                    <a:pt x="263998" y="38169"/>
                  </a:lnTo>
                  <a:close/>
                  <a:moveTo>
                    <a:pt x="239655" y="0"/>
                  </a:moveTo>
                  <a:lnTo>
                    <a:pt x="239655" y="3248"/>
                  </a:lnTo>
                  <a:lnTo>
                    <a:pt x="236883" y="3248"/>
                  </a:lnTo>
                  <a:lnTo>
                    <a:pt x="236883" y="3784"/>
                  </a:lnTo>
                  <a:lnTo>
                    <a:pt x="235960" y="3784"/>
                  </a:lnTo>
                  <a:lnTo>
                    <a:pt x="235960" y="10965"/>
                  </a:lnTo>
                  <a:lnTo>
                    <a:pt x="230894" y="10965"/>
                  </a:lnTo>
                  <a:lnTo>
                    <a:pt x="230894" y="26400"/>
                  </a:lnTo>
                  <a:lnTo>
                    <a:pt x="224875" y="26400"/>
                  </a:lnTo>
                  <a:lnTo>
                    <a:pt x="224875" y="14332"/>
                  </a:lnTo>
                  <a:lnTo>
                    <a:pt x="216205" y="14332"/>
                  </a:lnTo>
                  <a:lnTo>
                    <a:pt x="208368" y="19070"/>
                  </a:lnTo>
                  <a:lnTo>
                    <a:pt x="208368" y="52084"/>
                  </a:lnTo>
                  <a:lnTo>
                    <a:pt x="206997" y="52084"/>
                  </a:lnTo>
                  <a:lnTo>
                    <a:pt x="206997" y="44397"/>
                  </a:lnTo>
                  <a:lnTo>
                    <a:pt x="204197" y="44725"/>
                  </a:lnTo>
                  <a:lnTo>
                    <a:pt x="204197" y="26400"/>
                  </a:lnTo>
                  <a:lnTo>
                    <a:pt x="188911" y="26400"/>
                  </a:lnTo>
                  <a:lnTo>
                    <a:pt x="188911" y="57954"/>
                  </a:lnTo>
                  <a:lnTo>
                    <a:pt x="187630" y="57954"/>
                  </a:lnTo>
                  <a:lnTo>
                    <a:pt x="187630" y="51518"/>
                  </a:lnTo>
                  <a:lnTo>
                    <a:pt x="186259" y="51667"/>
                  </a:lnTo>
                  <a:lnTo>
                    <a:pt x="186259" y="51101"/>
                  </a:lnTo>
                  <a:lnTo>
                    <a:pt x="187391" y="51101"/>
                  </a:lnTo>
                  <a:lnTo>
                    <a:pt x="187391" y="50148"/>
                  </a:lnTo>
                  <a:lnTo>
                    <a:pt x="186259" y="50148"/>
                  </a:lnTo>
                  <a:lnTo>
                    <a:pt x="186259" y="48598"/>
                  </a:lnTo>
                  <a:lnTo>
                    <a:pt x="187391" y="48598"/>
                  </a:lnTo>
                  <a:lnTo>
                    <a:pt x="187391" y="47645"/>
                  </a:lnTo>
                  <a:lnTo>
                    <a:pt x="186259" y="47645"/>
                  </a:lnTo>
                  <a:lnTo>
                    <a:pt x="186259" y="44665"/>
                  </a:lnTo>
                  <a:lnTo>
                    <a:pt x="185931" y="44665"/>
                  </a:lnTo>
                  <a:lnTo>
                    <a:pt x="185931" y="33700"/>
                  </a:lnTo>
                  <a:lnTo>
                    <a:pt x="182475" y="33700"/>
                  </a:lnTo>
                  <a:lnTo>
                    <a:pt x="182475" y="28754"/>
                  </a:lnTo>
                  <a:lnTo>
                    <a:pt x="181283" y="28754"/>
                  </a:lnTo>
                  <a:lnTo>
                    <a:pt x="181283" y="23927"/>
                  </a:lnTo>
                  <a:lnTo>
                    <a:pt x="179436" y="23927"/>
                  </a:lnTo>
                  <a:lnTo>
                    <a:pt x="179436" y="20172"/>
                  </a:lnTo>
                  <a:lnTo>
                    <a:pt x="177886" y="17967"/>
                  </a:lnTo>
                  <a:lnTo>
                    <a:pt x="165282" y="17967"/>
                  </a:lnTo>
                  <a:lnTo>
                    <a:pt x="165282" y="31227"/>
                  </a:lnTo>
                  <a:lnTo>
                    <a:pt x="160604" y="31227"/>
                  </a:lnTo>
                  <a:lnTo>
                    <a:pt x="160604" y="38706"/>
                  </a:lnTo>
                  <a:lnTo>
                    <a:pt x="157863" y="38706"/>
                  </a:lnTo>
                  <a:lnTo>
                    <a:pt x="157863" y="25536"/>
                  </a:lnTo>
                  <a:lnTo>
                    <a:pt x="145557" y="25536"/>
                  </a:lnTo>
                  <a:lnTo>
                    <a:pt x="145557" y="49164"/>
                  </a:lnTo>
                  <a:lnTo>
                    <a:pt x="143829" y="49164"/>
                  </a:lnTo>
                  <a:lnTo>
                    <a:pt x="143829" y="43294"/>
                  </a:lnTo>
                  <a:lnTo>
                    <a:pt x="140223" y="43294"/>
                  </a:lnTo>
                  <a:lnTo>
                    <a:pt x="140223" y="32866"/>
                  </a:lnTo>
                  <a:lnTo>
                    <a:pt x="130629" y="32866"/>
                  </a:lnTo>
                  <a:lnTo>
                    <a:pt x="129437" y="34594"/>
                  </a:lnTo>
                  <a:lnTo>
                    <a:pt x="129437" y="37544"/>
                  </a:lnTo>
                  <a:lnTo>
                    <a:pt x="128036" y="37544"/>
                  </a:lnTo>
                  <a:lnTo>
                    <a:pt x="128036" y="41328"/>
                  </a:lnTo>
                  <a:lnTo>
                    <a:pt x="127113" y="41328"/>
                  </a:lnTo>
                  <a:lnTo>
                    <a:pt x="127113" y="45231"/>
                  </a:lnTo>
                  <a:lnTo>
                    <a:pt x="124967" y="45231"/>
                  </a:lnTo>
                  <a:lnTo>
                    <a:pt x="124967" y="40553"/>
                  </a:lnTo>
                  <a:lnTo>
                    <a:pt x="123060" y="39332"/>
                  </a:lnTo>
                  <a:lnTo>
                    <a:pt x="123060" y="18474"/>
                  </a:lnTo>
                  <a:lnTo>
                    <a:pt x="116624" y="18474"/>
                  </a:lnTo>
                  <a:lnTo>
                    <a:pt x="116624" y="17252"/>
                  </a:lnTo>
                  <a:lnTo>
                    <a:pt x="113168" y="17252"/>
                  </a:lnTo>
                  <a:lnTo>
                    <a:pt x="113168" y="18474"/>
                  </a:lnTo>
                  <a:lnTo>
                    <a:pt x="110516" y="18474"/>
                  </a:lnTo>
                  <a:lnTo>
                    <a:pt x="110516" y="32568"/>
                  </a:lnTo>
                  <a:lnTo>
                    <a:pt x="108013" y="32568"/>
                  </a:lnTo>
                  <a:lnTo>
                    <a:pt x="108013" y="31167"/>
                  </a:lnTo>
                  <a:lnTo>
                    <a:pt x="107834" y="31167"/>
                  </a:lnTo>
                  <a:lnTo>
                    <a:pt x="107834" y="43652"/>
                  </a:lnTo>
                  <a:lnTo>
                    <a:pt x="106910" y="43652"/>
                  </a:lnTo>
                  <a:lnTo>
                    <a:pt x="106910" y="35249"/>
                  </a:lnTo>
                  <a:lnTo>
                    <a:pt x="101845" y="35249"/>
                  </a:lnTo>
                  <a:lnTo>
                    <a:pt x="101845" y="43652"/>
                  </a:lnTo>
                  <a:lnTo>
                    <a:pt x="100981" y="43652"/>
                  </a:lnTo>
                  <a:lnTo>
                    <a:pt x="100981" y="47555"/>
                  </a:lnTo>
                  <a:lnTo>
                    <a:pt x="100713" y="47555"/>
                  </a:lnTo>
                  <a:lnTo>
                    <a:pt x="100713" y="45023"/>
                  </a:lnTo>
                  <a:lnTo>
                    <a:pt x="98985" y="45023"/>
                  </a:lnTo>
                  <a:lnTo>
                    <a:pt x="98985" y="26310"/>
                  </a:lnTo>
                  <a:lnTo>
                    <a:pt x="96184" y="26310"/>
                  </a:lnTo>
                  <a:lnTo>
                    <a:pt x="96184" y="25238"/>
                  </a:lnTo>
                  <a:lnTo>
                    <a:pt x="92310" y="25238"/>
                  </a:lnTo>
                  <a:lnTo>
                    <a:pt x="92310" y="26310"/>
                  </a:lnTo>
                  <a:lnTo>
                    <a:pt x="90224" y="26310"/>
                  </a:lnTo>
                  <a:lnTo>
                    <a:pt x="90224" y="12664"/>
                  </a:lnTo>
                  <a:lnTo>
                    <a:pt x="78306" y="12664"/>
                  </a:lnTo>
                  <a:lnTo>
                    <a:pt x="78306" y="15405"/>
                  </a:lnTo>
                  <a:lnTo>
                    <a:pt x="75505" y="15405"/>
                  </a:lnTo>
                  <a:lnTo>
                    <a:pt x="75505" y="15882"/>
                  </a:lnTo>
                  <a:lnTo>
                    <a:pt x="74581" y="15882"/>
                  </a:lnTo>
                  <a:lnTo>
                    <a:pt x="74581" y="22020"/>
                  </a:lnTo>
                  <a:lnTo>
                    <a:pt x="71184" y="22020"/>
                  </a:lnTo>
                  <a:lnTo>
                    <a:pt x="71184" y="5572"/>
                  </a:lnTo>
                  <a:lnTo>
                    <a:pt x="52710" y="5572"/>
                  </a:lnTo>
                  <a:lnTo>
                    <a:pt x="52710" y="47823"/>
                  </a:lnTo>
                  <a:lnTo>
                    <a:pt x="51191" y="47823"/>
                  </a:lnTo>
                  <a:lnTo>
                    <a:pt x="51191" y="39212"/>
                  </a:lnTo>
                  <a:lnTo>
                    <a:pt x="44039" y="40076"/>
                  </a:lnTo>
                  <a:lnTo>
                    <a:pt x="44039" y="6645"/>
                  </a:lnTo>
                  <a:lnTo>
                    <a:pt x="38289" y="6645"/>
                  </a:lnTo>
                  <a:lnTo>
                    <a:pt x="37156" y="9148"/>
                  </a:lnTo>
                  <a:lnTo>
                    <a:pt x="37156" y="13438"/>
                  </a:lnTo>
                  <a:lnTo>
                    <a:pt x="35845" y="13438"/>
                  </a:lnTo>
                  <a:lnTo>
                    <a:pt x="35845" y="18921"/>
                  </a:lnTo>
                  <a:lnTo>
                    <a:pt x="35786" y="18921"/>
                  </a:lnTo>
                  <a:lnTo>
                    <a:pt x="35786" y="35667"/>
                  </a:lnTo>
                  <a:lnTo>
                    <a:pt x="34654" y="35667"/>
                  </a:lnTo>
                  <a:lnTo>
                    <a:pt x="34654" y="23480"/>
                  </a:lnTo>
                  <a:lnTo>
                    <a:pt x="24999" y="23480"/>
                  </a:lnTo>
                  <a:lnTo>
                    <a:pt x="23808" y="25506"/>
                  </a:lnTo>
                  <a:lnTo>
                    <a:pt x="23808" y="28962"/>
                  </a:lnTo>
                  <a:lnTo>
                    <a:pt x="22407" y="28962"/>
                  </a:lnTo>
                  <a:lnTo>
                    <a:pt x="22407" y="33402"/>
                  </a:lnTo>
                  <a:lnTo>
                    <a:pt x="21483" y="33402"/>
                  </a:lnTo>
                  <a:lnTo>
                    <a:pt x="21483" y="37961"/>
                  </a:lnTo>
                  <a:lnTo>
                    <a:pt x="19338" y="37961"/>
                  </a:lnTo>
                  <a:lnTo>
                    <a:pt x="19338" y="32478"/>
                  </a:lnTo>
                  <a:lnTo>
                    <a:pt x="17461" y="31048"/>
                  </a:lnTo>
                  <a:lnTo>
                    <a:pt x="17461" y="6615"/>
                  </a:lnTo>
                  <a:lnTo>
                    <a:pt x="10995" y="6615"/>
                  </a:lnTo>
                  <a:lnTo>
                    <a:pt x="10995" y="5215"/>
                  </a:lnTo>
                  <a:lnTo>
                    <a:pt x="7568" y="5215"/>
                  </a:lnTo>
                  <a:lnTo>
                    <a:pt x="7568" y="6615"/>
                  </a:lnTo>
                  <a:lnTo>
                    <a:pt x="4887" y="6615"/>
                  </a:lnTo>
                  <a:lnTo>
                    <a:pt x="4887" y="23122"/>
                  </a:lnTo>
                  <a:lnTo>
                    <a:pt x="2384" y="23122"/>
                  </a:lnTo>
                  <a:lnTo>
                    <a:pt x="2384" y="21483"/>
                  </a:lnTo>
                  <a:lnTo>
                    <a:pt x="2205" y="21483"/>
                  </a:lnTo>
                  <a:lnTo>
                    <a:pt x="2205" y="36114"/>
                  </a:lnTo>
                  <a:lnTo>
                    <a:pt x="1281" y="36114"/>
                  </a:lnTo>
                  <a:lnTo>
                    <a:pt x="1281" y="26281"/>
                  </a:lnTo>
                  <a:lnTo>
                    <a:pt x="0" y="26281"/>
                  </a:lnTo>
                  <a:lnTo>
                    <a:pt x="0" y="87840"/>
                  </a:lnTo>
                  <a:lnTo>
                    <a:pt x="143829" y="87840"/>
                  </a:lnTo>
                  <a:lnTo>
                    <a:pt x="143829" y="87810"/>
                  </a:lnTo>
                  <a:lnTo>
                    <a:pt x="145587" y="87810"/>
                  </a:lnTo>
                  <a:lnTo>
                    <a:pt x="145587" y="89807"/>
                  </a:lnTo>
                  <a:lnTo>
                    <a:pt x="157863" y="89807"/>
                  </a:lnTo>
                  <a:lnTo>
                    <a:pt x="157863" y="87780"/>
                  </a:lnTo>
                  <a:lnTo>
                    <a:pt x="160604" y="87780"/>
                  </a:lnTo>
                  <a:lnTo>
                    <a:pt x="160604" y="87840"/>
                  </a:lnTo>
                  <a:lnTo>
                    <a:pt x="264892" y="87840"/>
                  </a:lnTo>
                  <a:lnTo>
                    <a:pt x="264892" y="87780"/>
                  </a:lnTo>
                  <a:lnTo>
                    <a:pt x="267634" y="87780"/>
                  </a:lnTo>
                  <a:lnTo>
                    <a:pt x="267634" y="87840"/>
                  </a:lnTo>
                  <a:lnTo>
                    <a:pt x="285720" y="87840"/>
                  </a:lnTo>
                  <a:lnTo>
                    <a:pt x="285720" y="19100"/>
                  </a:lnTo>
                  <a:lnTo>
                    <a:pt x="284916" y="17967"/>
                  </a:lnTo>
                  <a:lnTo>
                    <a:pt x="272312" y="17967"/>
                  </a:lnTo>
                  <a:lnTo>
                    <a:pt x="272312" y="31227"/>
                  </a:lnTo>
                  <a:lnTo>
                    <a:pt x="267634" y="31227"/>
                  </a:lnTo>
                  <a:lnTo>
                    <a:pt x="267634" y="38706"/>
                  </a:lnTo>
                  <a:lnTo>
                    <a:pt x="264475" y="38706"/>
                  </a:lnTo>
                  <a:lnTo>
                    <a:pt x="264475" y="33640"/>
                  </a:lnTo>
                  <a:lnTo>
                    <a:pt x="263343" y="33640"/>
                  </a:lnTo>
                  <a:lnTo>
                    <a:pt x="263343" y="38706"/>
                  </a:lnTo>
                  <a:lnTo>
                    <a:pt x="262062" y="38706"/>
                  </a:lnTo>
                  <a:lnTo>
                    <a:pt x="262062" y="37842"/>
                  </a:lnTo>
                  <a:lnTo>
                    <a:pt x="260363" y="37842"/>
                  </a:lnTo>
                  <a:lnTo>
                    <a:pt x="260363" y="15971"/>
                  </a:lnTo>
                  <a:lnTo>
                    <a:pt x="257533" y="15971"/>
                  </a:lnTo>
                  <a:lnTo>
                    <a:pt x="257533" y="14749"/>
                  </a:lnTo>
                  <a:lnTo>
                    <a:pt x="253689" y="14749"/>
                  </a:lnTo>
                  <a:lnTo>
                    <a:pt x="253689" y="15971"/>
                  </a:lnTo>
                  <a:lnTo>
                    <a:pt x="251573" y="15971"/>
                  </a:lnTo>
                  <a:lnTo>
                    <a:pt x="251573" y="0"/>
                  </a:ln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58" name="Google Shape;58;p8"/>
          <p:cNvSpPr/>
          <p:nvPr/>
        </p:nvSpPr>
        <p:spPr>
          <a:xfrm>
            <a:off x="-218033" y="6808433"/>
            <a:ext cx="12566400" cy="267600"/>
          </a:xfrm>
          <a:prstGeom prst="rect">
            <a:avLst/>
          </a:prstGeom>
          <a:solidFill>
            <a:srgbClr val="CCCCCC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36307299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 title and description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9"/>
          <p:cNvSpPr txBox="1">
            <a:spLocks noGrp="1"/>
          </p:cNvSpPr>
          <p:nvPr>
            <p:ph type="title"/>
          </p:nvPr>
        </p:nvSpPr>
        <p:spPr>
          <a:xfrm>
            <a:off x="3399200" y="1852367"/>
            <a:ext cx="5393600" cy="1500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8500"/>
              <a:buNone/>
              <a:defRPr sz="14666">
                <a:solidFill>
                  <a:schemeClr val="accen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8500"/>
              <a:buNone/>
              <a:defRPr sz="11333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8500"/>
              <a:buNone/>
              <a:defRPr sz="11333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8500"/>
              <a:buNone/>
              <a:defRPr sz="11333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8500"/>
              <a:buNone/>
              <a:defRPr sz="11333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8500"/>
              <a:buNone/>
              <a:defRPr sz="11333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8500"/>
              <a:buNone/>
              <a:defRPr sz="11333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8500"/>
              <a:buNone/>
              <a:defRPr sz="11333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8500"/>
              <a:buNone/>
              <a:defRPr sz="11333"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subTitle" idx="1"/>
          </p:nvPr>
        </p:nvSpPr>
        <p:spPr>
          <a:xfrm>
            <a:off x="3065967" y="3444417"/>
            <a:ext cx="6060000" cy="739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67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62" name="Google Shape;62;p9"/>
          <p:cNvSpPr/>
          <p:nvPr/>
        </p:nvSpPr>
        <p:spPr>
          <a:xfrm flipH="1">
            <a:off x="-156125" y="4909801"/>
            <a:ext cx="12431721" cy="2993567"/>
          </a:xfrm>
          <a:custGeom>
            <a:avLst/>
            <a:gdLst/>
            <a:ahLst/>
            <a:cxnLst/>
            <a:rect l="l" t="t" r="r" b="b"/>
            <a:pathLst>
              <a:path w="285721" h="89807" extrusionOk="0">
                <a:moveTo>
                  <a:pt x="263849" y="38169"/>
                </a:moveTo>
                <a:lnTo>
                  <a:pt x="263849" y="38706"/>
                </a:lnTo>
                <a:lnTo>
                  <a:pt x="263700" y="38706"/>
                </a:lnTo>
                <a:lnTo>
                  <a:pt x="263700" y="38169"/>
                </a:lnTo>
                <a:close/>
                <a:moveTo>
                  <a:pt x="264147" y="38169"/>
                </a:moveTo>
                <a:lnTo>
                  <a:pt x="264147" y="38706"/>
                </a:lnTo>
                <a:lnTo>
                  <a:pt x="263998" y="38706"/>
                </a:lnTo>
                <a:lnTo>
                  <a:pt x="263998" y="38169"/>
                </a:lnTo>
                <a:close/>
                <a:moveTo>
                  <a:pt x="239655" y="0"/>
                </a:moveTo>
                <a:lnTo>
                  <a:pt x="239655" y="3248"/>
                </a:lnTo>
                <a:lnTo>
                  <a:pt x="236883" y="3248"/>
                </a:lnTo>
                <a:lnTo>
                  <a:pt x="236883" y="3784"/>
                </a:lnTo>
                <a:lnTo>
                  <a:pt x="235960" y="3784"/>
                </a:lnTo>
                <a:lnTo>
                  <a:pt x="235960" y="10965"/>
                </a:lnTo>
                <a:lnTo>
                  <a:pt x="230894" y="10965"/>
                </a:lnTo>
                <a:lnTo>
                  <a:pt x="230894" y="26400"/>
                </a:lnTo>
                <a:lnTo>
                  <a:pt x="224875" y="26400"/>
                </a:lnTo>
                <a:lnTo>
                  <a:pt x="224875" y="14332"/>
                </a:lnTo>
                <a:lnTo>
                  <a:pt x="216205" y="14332"/>
                </a:lnTo>
                <a:lnTo>
                  <a:pt x="208368" y="19070"/>
                </a:lnTo>
                <a:lnTo>
                  <a:pt x="208368" y="52084"/>
                </a:lnTo>
                <a:lnTo>
                  <a:pt x="206997" y="52084"/>
                </a:lnTo>
                <a:lnTo>
                  <a:pt x="206997" y="44397"/>
                </a:lnTo>
                <a:lnTo>
                  <a:pt x="204197" y="44725"/>
                </a:lnTo>
                <a:lnTo>
                  <a:pt x="204197" y="26400"/>
                </a:lnTo>
                <a:lnTo>
                  <a:pt x="188911" y="26400"/>
                </a:lnTo>
                <a:lnTo>
                  <a:pt x="188911" y="57954"/>
                </a:lnTo>
                <a:lnTo>
                  <a:pt x="187630" y="57954"/>
                </a:lnTo>
                <a:lnTo>
                  <a:pt x="187630" y="51518"/>
                </a:lnTo>
                <a:lnTo>
                  <a:pt x="186259" y="51667"/>
                </a:lnTo>
                <a:lnTo>
                  <a:pt x="186259" y="51101"/>
                </a:lnTo>
                <a:lnTo>
                  <a:pt x="187391" y="51101"/>
                </a:lnTo>
                <a:lnTo>
                  <a:pt x="187391" y="50148"/>
                </a:lnTo>
                <a:lnTo>
                  <a:pt x="186259" y="50148"/>
                </a:lnTo>
                <a:lnTo>
                  <a:pt x="186259" y="48598"/>
                </a:lnTo>
                <a:lnTo>
                  <a:pt x="187391" y="48598"/>
                </a:lnTo>
                <a:lnTo>
                  <a:pt x="187391" y="47645"/>
                </a:lnTo>
                <a:lnTo>
                  <a:pt x="186259" y="47645"/>
                </a:lnTo>
                <a:lnTo>
                  <a:pt x="186259" y="44665"/>
                </a:lnTo>
                <a:lnTo>
                  <a:pt x="185931" y="44665"/>
                </a:lnTo>
                <a:lnTo>
                  <a:pt x="185931" y="33700"/>
                </a:lnTo>
                <a:lnTo>
                  <a:pt x="182475" y="33700"/>
                </a:lnTo>
                <a:lnTo>
                  <a:pt x="182475" y="28754"/>
                </a:lnTo>
                <a:lnTo>
                  <a:pt x="181283" y="28754"/>
                </a:lnTo>
                <a:lnTo>
                  <a:pt x="181283" y="23927"/>
                </a:lnTo>
                <a:lnTo>
                  <a:pt x="179436" y="23927"/>
                </a:lnTo>
                <a:lnTo>
                  <a:pt x="179436" y="20172"/>
                </a:lnTo>
                <a:lnTo>
                  <a:pt x="177886" y="17967"/>
                </a:lnTo>
                <a:lnTo>
                  <a:pt x="165282" y="17967"/>
                </a:lnTo>
                <a:lnTo>
                  <a:pt x="165282" y="31227"/>
                </a:lnTo>
                <a:lnTo>
                  <a:pt x="160604" y="31227"/>
                </a:lnTo>
                <a:lnTo>
                  <a:pt x="160604" y="38706"/>
                </a:lnTo>
                <a:lnTo>
                  <a:pt x="157863" y="38706"/>
                </a:lnTo>
                <a:lnTo>
                  <a:pt x="157863" y="25536"/>
                </a:lnTo>
                <a:lnTo>
                  <a:pt x="145557" y="25536"/>
                </a:lnTo>
                <a:lnTo>
                  <a:pt x="145557" y="49164"/>
                </a:lnTo>
                <a:lnTo>
                  <a:pt x="143829" y="49164"/>
                </a:lnTo>
                <a:lnTo>
                  <a:pt x="143829" y="43294"/>
                </a:lnTo>
                <a:lnTo>
                  <a:pt x="140223" y="43294"/>
                </a:lnTo>
                <a:lnTo>
                  <a:pt x="140223" y="32866"/>
                </a:lnTo>
                <a:lnTo>
                  <a:pt x="130629" y="32866"/>
                </a:lnTo>
                <a:lnTo>
                  <a:pt x="129437" y="34594"/>
                </a:lnTo>
                <a:lnTo>
                  <a:pt x="129437" y="37544"/>
                </a:lnTo>
                <a:lnTo>
                  <a:pt x="128036" y="37544"/>
                </a:lnTo>
                <a:lnTo>
                  <a:pt x="128036" y="41328"/>
                </a:lnTo>
                <a:lnTo>
                  <a:pt x="127113" y="41328"/>
                </a:lnTo>
                <a:lnTo>
                  <a:pt x="127113" y="45231"/>
                </a:lnTo>
                <a:lnTo>
                  <a:pt x="124967" y="45231"/>
                </a:lnTo>
                <a:lnTo>
                  <a:pt x="124967" y="40553"/>
                </a:lnTo>
                <a:lnTo>
                  <a:pt x="123060" y="39332"/>
                </a:lnTo>
                <a:lnTo>
                  <a:pt x="123060" y="18474"/>
                </a:lnTo>
                <a:lnTo>
                  <a:pt x="116624" y="18474"/>
                </a:lnTo>
                <a:lnTo>
                  <a:pt x="116624" y="17252"/>
                </a:lnTo>
                <a:lnTo>
                  <a:pt x="113168" y="17252"/>
                </a:lnTo>
                <a:lnTo>
                  <a:pt x="113168" y="18474"/>
                </a:lnTo>
                <a:lnTo>
                  <a:pt x="110516" y="18474"/>
                </a:lnTo>
                <a:lnTo>
                  <a:pt x="110516" y="32568"/>
                </a:lnTo>
                <a:lnTo>
                  <a:pt x="108013" y="32568"/>
                </a:lnTo>
                <a:lnTo>
                  <a:pt x="108013" y="31167"/>
                </a:lnTo>
                <a:lnTo>
                  <a:pt x="107834" y="31167"/>
                </a:lnTo>
                <a:lnTo>
                  <a:pt x="107834" y="43652"/>
                </a:lnTo>
                <a:lnTo>
                  <a:pt x="106910" y="43652"/>
                </a:lnTo>
                <a:lnTo>
                  <a:pt x="106910" y="35249"/>
                </a:lnTo>
                <a:lnTo>
                  <a:pt x="101845" y="35249"/>
                </a:lnTo>
                <a:lnTo>
                  <a:pt x="101845" y="43652"/>
                </a:lnTo>
                <a:lnTo>
                  <a:pt x="100981" y="43652"/>
                </a:lnTo>
                <a:lnTo>
                  <a:pt x="100981" y="47555"/>
                </a:lnTo>
                <a:lnTo>
                  <a:pt x="100713" y="47555"/>
                </a:lnTo>
                <a:lnTo>
                  <a:pt x="100713" y="45023"/>
                </a:lnTo>
                <a:lnTo>
                  <a:pt x="98985" y="45023"/>
                </a:lnTo>
                <a:lnTo>
                  <a:pt x="98985" y="26310"/>
                </a:lnTo>
                <a:lnTo>
                  <a:pt x="96184" y="26310"/>
                </a:lnTo>
                <a:lnTo>
                  <a:pt x="96184" y="25238"/>
                </a:lnTo>
                <a:lnTo>
                  <a:pt x="92310" y="25238"/>
                </a:lnTo>
                <a:lnTo>
                  <a:pt x="92310" y="26310"/>
                </a:lnTo>
                <a:lnTo>
                  <a:pt x="90224" y="26310"/>
                </a:lnTo>
                <a:lnTo>
                  <a:pt x="90224" y="12664"/>
                </a:lnTo>
                <a:lnTo>
                  <a:pt x="78306" y="12664"/>
                </a:lnTo>
                <a:lnTo>
                  <a:pt x="78306" y="15405"/>
                </a:lnTo>
                <a:lnTo>
                  <a:pt x="75505" y="15405"/>
                </a:lnTo>
                <a:lnTo>
                  <a:pt x="75505" y="15882"/>
                </a:lnTo>
                <a:lnTo>
                  <a:pt x="74581" y="15882"/>
                </a:lnTo>
                <a:lnTo>
                  <a:pt x="74581" y="22020"/>
                </a:lnTo>
                <a:lnTo>
                  <a:pt x="71184" y="22020"/>
                </a:lnTo>
                <a:lnTo>
                  <a:pt x="71184" y="5572"/>
                </a:lnTo>
                <a:lnTo>
                  <a:pt x="52710" y="5572"/>
                </a:lnTo>
                <a:lnTo>
                  <a:pt x="52710" y="47823"/>
                </a:lnTo>
                <a:lnTo>
                  <a:pt x="51191" y="47823"/>
                </a:lnTo>
                <a:lnTo>
                  <a:pt x="51191" y="39212"/>
                </a:lnTo>
                <a:lnTo>
                  <a:pt x="44039" y="40076"/>
                </a:lnTo>
                <a:lnTo>
                  <a:pt x="44039" y="6645"/>
                </a:lnTo>
                <a:lnTo>
                  <a:pt x="38289" y="6645"/>
                </a:lnTo>
                <a:lnTo>
                  <a:pt x="37156" y="9148"/>
                </a:lnTo>
                <a:lnTo>
                  <a:pt x="37156" y="13438"/>
                </a:lnTo>
                <a:lnTo>
                  <a:pt x="35845" y="13438"/>
                </a:lnTo>
                <a:lnTo>
                  <a:pt x="35845" y="18921"/>
                </a:lnTo>
                <a:lnTo>
                  <a:pt x="35786" y="18921"/>
                </a:lnTo>
                <a:lnTo>
                  <a:pt x="35786" y="35667"/>
                </a:lnTo>
                <a:lnTo>
                  <a:pt x="34654" y="35667"/>
                </a:lnTo>
                <a:lnTo>
                  <a:pt x="34654" y="23480"/>
                </a:lnTo>
                <a:lnTo>
                  <a:pt x="24999" y="23480"/>
                </a:lnTo>
                <a:lnTo>
                  <a:pt x="23808" y="25506"/>
                </a:lnTo>
                <a:lnTo>
                  <a:pt x="23808" y="28962"/>
                </a:lnTo>
                <a:lnTo>
                  <a:pt x="22407" y="28962"/>
                </a:lnTo>
                <a:lnTo>
                  <a:pt x="22407" y="33402"/>
                </a:lnTo>
                <a:lnTo>
                  <a:pt x="21483" y="33402"/>
                </a:lnTo>
                <a:lnTo>
                  <a:pt x="21483" y="37961"/>
                </a:lnTo>
                <a:lnTo>
                  <a:pt x="19338" y="37961"/>
                </a:lnTo>
                <a:lnTo>
                  <a:pt x="19338" y="32478"/>
                </a:lnTo>
                <a:lnTo>
                  <a:pt x="17461" y="31048"/>
                </a:lnTo>
                <a:lnTo>
                  <a:pt x="17461" y="6615"/>
                </a:lnTo>
                <a:lnTo>
                  <a:pt x="10995" y="6615"/>
                </a:lnTo>
                <a:lnTo>
                  <a:pt x="10995" y="5215"/>
                </a:lnTo>
                <a:lnTo>
                  <a:pt x="7568" y="5215"/>
                </a:lnTo>
                <a:lnTo>
                  <a:pt x="7568" y="6615"/>
                </a:lnTo>
                <a:lnTo>
                  <a:pt x="4887" y="6615"/>
                </a:lnTo>
                <a:lnTo>
                  <a:pt x="4887" y="23122"/>
                </a:lnTo>
                <a:lnTo>
                  <a:pt x="2384" y="23122"/>
                </a:lnTo>
                <a:lnTo>
                  <a:pt x="2384" y="21483"/>
                </a:lnTo>
                <a:lnTo>
                  <a:pt x="2205" y="21483"/>
                </a:lnTo>
                <a:lnTo>
                  <a:pt x="2205" y="36114"/>
                </a:lnTo>
                <a:lnTo>
                  <a:pt x="1281" y="36114"/>
                </a:lnTo>
                <a:lnTo>
                  <a:pt x="1281" y="26281"/>
                </a:lnTo>
                <a:lnTo>
                  <a:pt x="0" y="26281"/>
                </a:lnTo>
                <a:lnTo>
                  <a:pt x="0" y="87840"/>
                </a:lnTo>
                <a:lnTo>
                  <a:pt x="143829" y="87840"/>
                </a:lnTo>
                <a:lnTo>
                  <a:pt x="143829" y="87810"/>
                </a:lnTo>
                <a:lnTo>
                  <a:pt x="145587" y="87810"/>
                </a:lnTo>
                <a:lnTo>
                  <a:pt x="145587" y="89807"/>
                </a:lnTo>
                <a:lnTo>
                  <a:pt x="157863" y="89807"/>
                </a:lnTo>
                <a:lnTo>
                  <a:pt x="157863" y="87780"/>
                </a:lnTo>
                <a:lnTo>
                  <a:pt x="160604" y="87780"/>
                </a:lnTo>
                <a:lnTo>
                  <a:pt x="160604" y="87840"/>
                </a:lnTo>
                <a:lnTo>
                  <a:pt x="264892" y="87840"/>
                </a:lnTo>
                <a:lnTo>
                  <a:pt x="264892" y="87780"/>
                </a:lnTo>
                <a:lnTo>
                  <a:pt x="267634" y="87780"/>
                </a:lnTo>
                <a:lnTo>
                  <a:pt x="267634" y="87840"/>
                </a:lnTo>
                <a:lnTo>
                  <a:pt x="285720" y="87840"/>
                </a:lnTo>
                <a:lnTo>
                  <a:pt x="285720" y="19100"/>
                </a:lnTo>
                <a:lnTo>
                  <a:pt x="284916" y="17967"/>
                </a:lnTo>
                <a:lnTo>
                  <a:pt x="272312" y="17967"/>
                </a:lnTo>
                <a:lnTo>
                  <a:pt x="272312" y="31227"/>
                </a:lnTo>
                <a:lnTo>
                  <a:pt x="267634" y="31227"/>
                </a:lnTo>
                <a:lnTo>
                  <a:pt x="267634" y="38706"/>
                </a:lnTo>
                <a:lnTo>
                  <a:pt x="264475" y="38706"/>
                </a:lnTo>
                <a:lnTo>
                  <a:pt x="264475" y="33640"/>
                </a:lnTo>
                <a:lnTo>
                  <a:pt x="263343" y="33640"/>
                </a:lnTo>
                <a:lnTo>
                  <a:pt x="263343" y="38706"/>
                </a:lnTo>
                <a:lnTo>
                  <a:pt x="262062" y="38706"/>
                </a:lnTo>
                <a:lnTo>
                  <a:pt x="262062" y="37842"/>
                </a:lnTo>
                <a:lnTo>
                  <a:pt x="260363" y="37842"/>
                </a:lnTo>
                <a:lnTo>
                  <a:pt x="260363" y="15971"/>
                </a:lnTo>
                <a:lnTo>
                  <a:pt x="257533" y="15971"/>
                </a:lnTo>
                <a:lnTo>
                  <a:pt x="257533" y="14749"/>
                </a:lnTo>
                <a:lnTo>
                  <a:pt x="253689" y="14749"/>
                </a:lnTo>
                <a:lnTo>
                  <a:pt x="253689" y="15971"/>
                </a:lnTo>
                <a:lnTo>
                  <a:pt x="251573" y="15971"/>
                </a:lnTo>
                <a:lnTo>
                  <a:pt x="251573" y="0"/>
                </a:lnTo>
                <a:close/>
              </a:path>
            </a:pathLst>
          </a:custGeom>
          <a:solidFill>
            <a:srgbClr val="F3F3F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63" name="Google Shape;63;p9"/>
          <p:cNvSpPr/>
          <p:nvPr/>
        </p:nvSpPr>
        <p:spPr>
          <a:xfrm>
            <a:off x="-218033" y="6808433"/>
            <a:ext cx="12566400" cy="267600"/>
          </a:xfrm>
          <a:prstGeom prst="rect">
            <a:avLst/>
          </a:prstGeom>
          <a:solidFill>
            <a:srgbClr val="CCCCCC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40747302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0"/>
          <p:cNvSpPr txBox="1">
            <a:spLocks noGrp="1"/>
          </p:cNvSpPr>
          <p:nvPr>
            <p:ph type="body" idx="1"/>
          </p:nvPr>
        </p:nvSpPr>
        <p:spPr>
          <a:xfrm>
            <a:off x="840000" y="720000"/>
            <a:ext cx="4429200" cy="128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609585" lvl="0" indent="-30479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4000" b="1">
                <a:solidFill>
                  <a:schemeClr val="accent1"/>
                </a:solidFill>
                <a:latin typeface="Barlow"/>
                <a:ea typeface="Barlow"/>
                <a:cs typeface="Barlow"/>
                <a:sym typeface="Barlow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6" name="Google Shape;66;p10"/>
          <p:cNvSpPr/>
          <p:nvPr/>
        </p:nvSpPr>
        <p:spPr>
          <a:xfrm>
            <a:off x="-479167" y="4515470"/>
            <a:ext cx="13594573" cy="2342633"/>
          </a:xfrm>
          <a:custGeom>
            <a:avLst/>
            <a:gdLst/>
            <a:ahLst/>
            <a:cxnLst/>
            <a:rect l="l" t="t" r="r" b="b"/>
            <a:pathLst>
              <a:path w="213628" h="47972" extrusionOk="0">
                <a:moveTo>
                  <a:pt x="28767" y="0"/>
                </a:moveTo>
                <a:lnTo>
                  <a:pt x="28767" y="18599"/>
                </a:lnTo>
                <a:lnTo>
                  <a:pt x="23862" y="19426"/>
                </a:lnTo>
                <a:lnTo>
                  <a:pt x="23862" y="21024"/>
                </a:lnTo>
                <a:lnTo>
                  <a:pt x="21795" y="21107"/>
                </a:lnTo>
                <a:lnTo>
                  <a:pt x="21795" y="23256"/>
                </a:lnTo>
                <a:lnTo>
                  <a:pt x="20666" y="22732"/>
                </a:lnTo>
                <a:lnTo>
                  <a:pt x="20666" y="14025"/>
                </a:lnTo>
                <a:lnTo>
                  <a:pt x="17828" y="14025"/>
                </a:lnTo>
                <a:lnTo>
                  <a:pt x="17139" y="23586"/>
                </a:lnTo>
                <a:lnTo>
                  <a:pt x="17139" y="21437"/>
                </a:lnTo>
                <a:lnTo>
                  <a:pt x="16450" y="21713"/>
                </a:lnTo>
                <a:lnTo>
                  <a:pt x="16450" y="20914"/>
                </a:lnTo>
                <a:lnTo>
                  <a:pt x="11463" y="20748"/>
                </a:lnTo>
                <a:lnTo>
                  <a:pt x="11463" y="19646"/>
                </a:lnTo>
                <a:lnTo>
                  <a:pt x="8266" y="19646"/>
                </a:lnTo>
                <a:lnTo>
                  <a:pt x="6558" y="20059"/>
                </a:lnTo>
                <a:lnTo>
                  <a:pt x="6558" y="21272"/>
                </a:lnTo>
                <a:lnTo>
                  <a:pt x="5759" y="21272"/>
                </a:lnTo>
                <a:lnTo>
                  <a:pt x="5759" y="24799"/>
                </a:lnTo>
                <a:lnTo>
                  <a:pt x="3114" y="24799"/>
                </a:lnTo>
                <a:lnTo>
                  <a:pt x="0" y="47972"/>
                </a:lnTo>
                <a:lnTo>
                  <a:pt x="213628" y="47972"/>
                </a:lnTo>
                <a:lnTo>
                  <a:pt x="213104" y="21355"/>
                </a:lnTo>
                <a:lnTo>
                  <a:pt x="212002" y="21272"/>
                </a:lnTo>
                <a:lnTo>
                  <a:pt x="212002" y="19729"/>
                </a:lnTo>
                <a:lnTo>
                  <a:pt x="205637" y="19729"/>
                </a:lnTo>
                <a:lnTo>
                  <a:pt x="205196" y="21437"/>
                </a:lnTo>
                <a:lnTo>
                  <a:pt x="204342" y="26865"/>
                </a:lnTo>
                <a:lnTo>
                  <a:pt x="203736" y="20500"/>
                </a:lnTo>
                <a:lnTo>
                  <a:pt x="196847" y="20583"/>
                </a:lnTo>
                <a:lnTo>
                  <a:pt x="196847" y="27554"/>
                </a:lnTo>
                <a:lnTo>
                  <a:pt x="194092" y="27912"/>
                </a:lnTo>
                <a:lnTo>
                  <a:pt x="194092" y="23421"/>
                </a:lnTo>
                <a:lnTo>
                  <a:pt x="188829" y="23256"/>
                </a:lnTo>
                <a:lnTo>
                  <a:pt x="188829" y="18599"/>
                </a:lnTo>
                <a:lnTo>
                  <a:pt x="187892" y="18764"/>
                </a:lnTo>
                <a:lnTo>
                  <a:pt x="187892" y="16781"/>
                </a:lnTo>
                <a:lnTo>
                  <a:pt x="187121" y="16891"/>
                </a:lnTo>
                <a:lnTo>
                  <a:pt x="187121" y="15761"/>
                </a:lnTo>
                <a:lnTo>
                  <a:pt x="182795" y="16229"/>
                </a:lnTo>
                <a:lnTo>
                  <a:pt x="182795" y="17056"/>
                </a:lnTo>
                <a:lnTo>
                  <a:pt x="182023" y="17056"/>
                </a:lnTo>
                <a:lnTo>
                  <a:pt x="182023" y="27031"/>
                </a:lnTo>
                <a:lnTo>
                  <a:pt x="180563" y="27031"/>
                </a:lnTo>
                <a:lnTo>
                  <a:pt x="176430" y="26948"/>
                </a:lnTo>
                <a:lnTo>
                  <a:pt x="176430" y="28601"/>
                </a:lnTo>
                <a:lnTo>
                  <a:pt x="175493" y="29015"/>
                </a:lnTo>
                <a:lnTo>
                  <a:pt x="175493" y="27031"/>
                </a:lnTo>
                <a:lnTo>
                  <a:pt x="173261" y="26948"/>
                </a:lnTo>
                <a:lnTo>
                  <a:pt x="171001" y="28491"/>
                </a:lnTo>
                <a:lnTo>
                  <a:pt x="168852" y="28408"/>
                </a:lnTo>
                <a:lnTo>
                  <a:pt x="168852" y="17993"/>
                </a:lnTo>
                <a:cubicBezTo>
                  <a:pt x="168852" y="17993"/>
                  <a:pt x="167392" y="18764"/>
                  <a:pt x="165408" y="19894"/>
                </a:cubicBezTo>
                <a:cubicBezTo>
                  <a:pt x="164113" y="20583"/>
                  <a:pt x="162680" y="20996"/>
                  <a:pt x="161192" y="21107"/>
                </a:cubicBezTo>
                <a:lnTo>
                  <a:pt x="161192" y="31687"/>
                </a:lnTo>
                <a:lnTo>
                  <a:pt x="156453" y="32459"/>
                </a:lnTo>
                <a:cubicBezTo>
                  <a:pt x="156453" y="32459"/>
                  <a:pt x="156039" y="29869"/>
                  <a:pt x="155516" y="29621"/>
                </a:cubicBezTo>
                <a:lnTo>
                  <a:pt x="155516" y="27306"/>
                </a:lnTo>
                <a:lnTo>
                  <a:pt x="154552" y="27224"/>
                </a:lnTo>
                <a:lnTo>
                  <a:pt x="154552" y="26259"/>
                </a:lnTo>
                <a:lnTo>
                  <a:pt x="153615" y="26425"/>
                </a:lnTo>
                <a:lnTo>
                  <a:pt x="153615" y="17910"/>
                </a:lnTo>
                <a:lnTo>
                  <a:pt x="152843" y="17387"/>
                </a:lnTo>
                <a:lnTo>
                  <a:pt x="152320" y="16533"/>
                </a:lnTo>
                <a:lnTo>
                  <a:pt x="150336" y="18076"/>
                </a:lnTo>
                <a:lnTo>
                  <a:pt x="148958" y="17993"/>
                </a:lnTo>
                <a:lnTo>
                  <a:pt x="148958" y="15375"/>
                </a:lnTo>
                <a:lnTo>
                  <a:pt x="148021" y="15375"/>
                </a:lnTo>
                <a:lnTo>
                  <a:pt x="148021" y="13777"/>
                </a:lnTo>
                <a:lnTo>
                  <a:pt x="144329" y="14135"/>
                </a:lnTo>
                <a:lnTo>
                  <a:pt x="143199" y="15926"/>
                </a:lnTo>
                <a:lnTo>
                  <a:pt x="143199" y="24633"/>
                </a:lnTo>
                <a:lnTo>
                  <a:pt x="141463" y="24881"/>
                </a:lnTo>
                <a:lnTo>
                  <a:pt x="141463" y="22402"/>
                </a:lnTo>
                <a:lnTo>
                  <a:pt x="138818" y="22402"/>
                </a:lnTo>
                <a:lnTo>
                  <a:pt x="136917" y="23669"/>
                </a:lnTo>
                <a:lnTo>
                  <a:pt x="134850" y="20583"/>
                </a:lnTo>
                <a:lnTo>
                  <a:pt x="134850" y="17662"/>
                </a:lnTo>
                <a:lnTo>
                  <a:pt x="133307" y="17910"/>
                </a:lnTo>
                <a:lnTo>
                  <a:pt x="133307" y="16450"/>
                </a:lnTo>
                <a:lnTo>
                  <a:pt x="130111" y="16533"/>
                </a:lnTo>
                <a:lnTo>
                  <a:pt x="130111" y="18076"/>
                </a:lnTo>
                <a:lnTo>
                  <a:pt x="129257" y="18158"/>
                </a:lnTo>
                <a:lnTo>
                  <a:pt x="129257" y="22650"/>
                </a:lnTo>
                <a:lnTo>
                  <a:pt x="128044" y="23338"/>
                </a:lnTo>
                <a:lnTo>
                  <a:pt x="128044" y="25240"/>
                </a:lnTo>
                <a:lnTo>
                  <a:pt x="126584" y="25488"/>
                </a:lnTo>
                <a:lnTo>
                  <a:pt x="126584" y="23090"/>
                </a:lnTo>
                <a:lnTo>
                  <a:pt x="123553" y="23173"/>
                </a:lnTo>
                <a:lnTo>
                  <a:pt x="119695" y="24716"/>
                </a:lnTo>
                <a:lnTo>
                  <a:pt x="119695" y="28684"/>
                </a:lnTo>
                <a:lnTo>
                  <a:pt x="118648" y="28767"/>
                </a:lnTo>
                <a:lnTo>
                  <a:pt x="118648" y="17469"/>
                </a:lnTo>
                <a:lnTo>
                  <a:pt x="116499" y="16367"/>
                </a:lnTo>
                <a:lnTo>
                  <a:pt x="116499" y="15375"/>
                </a:lnTo>
                <a:lnTo>
                  <a:pt x="115121" y="15375"/>
                </a:lnTo>
                <a:lnTo>
                  <a:pt x="114185" y="16973"/>
                </a:lnTo>
                <a:lnTo>
                  <a:pt x="112531" y="16973"/>
                </a:lnTo>
                <a:lnTo>
                  <a:pt x="112531" y="18764"/>
                </a:lnTo>
                <a:lnTo>
                  <a:pt x="111677" y="18682"/>
                </a:lnTo>
                <a:lnTo>
                  <a:pt x="111677" y="20059"/>
                </a:lnTo>
                <a:lnTo>
                  <a:pt x="109528" y="20500"/>
                </a:lnTo>
                <a:lnTo>
                  <a:pt x="109528" y="29015"/>
                </a:lnTo>
                <a:lnTo>
                  <a:pt x="108674" y="29180"/>
                </a:lnTo>
                <a:lnTo>
                  <a:pt x="108674" y="23173"/>
                </a:lnTo>
                <a:lnTo>
                  <a:pt x="107213" y="23090"/>
                </a:lnTo>
                <a:lnTo>
                  <a:pt x="106607" y="17910"/>
                </a:lnTo>
                <a:lnTo>
                  <a:pt x="101703" y="17828"/>
                </a:lnTo>
                <a:lnTo>
                  <a:pt x="101703" y="9892"/>
                </a:lnTo>
                <a:lnTo>
                  <a:pt x="96881" y="9892"/>
                </a:lnTo>
                <a:lnTo>
                  <a:pt x="95668" y="10085"/>
                </a:lnTo>
                <a:cubicBezTo>
                  <a:pt x="95668" y="10085"/>
                  <a:pt x="95586" y="19894"/>
                  <a:pt x="94814" y="19894"/>
                </a:cubicBezTo>
                <a:cubicBezTo>
                  <a:pt x="94814" y="19894"/>
                  <a:pt x="95299" y="23505"/>
                  <a:pt x="94830" y="23505"/>
                </a:cubicBezTo>
                <a:cubicBezTo>
                  <a:pt x="94825" y="23505"/>
                  <a:pt x="94820" y="23505"/>
                  <a:pt x="94814" y="23504"/>
                </a:cubicBezTo>
                <a:lnTo>
                  <a:pt x="94814" y="26425"/>
                </a:lnTo>
                <a:lnTo>
                  <a:pt x="92665" y="26425"/>
                </a:lnTo>
                <a:lnTo>
                  <a:pt x="92665" y="9892"/>
                </a:lnTo>
                <a:lnTo>
                  <a:pt x="86548" y="10250"/>
                </a:lnTo>
                <a:lnTo>
                  <a:pt x="86548" y="14907"/>
                </a:lnTo>
                <a:lnTo>
                  <a:pt x="85776" y="15375"/>
                </a:lnTo>
                <a:lnTo>
                  <a:pt x="85776" y="23173"/>
                </a:lnTo>
                <a:lnTo>
                  <a:pt x="84288" y="23173"/>
                </a:lnTo>
                <a:lnTo>
                  <a:pt x="84288" y="21189"/>
                </a:lnTo>
                <a:lnTo>
                  <a:pt x="82828" y="21189"/>
                </a:lnTo>
                <a:lnTo>
                  <a:pt x="82828" y="22980"/>
                </a:lnTo>
                <a:lnTo>
                  <a:pt x="81120" y="24027"/>
                </a:lnTo>
                <a:lnTo>
                  <a:pt x="81120" y="29290"/>
                </a:lnTo>
                <a:lnTo>
                  <a:pt x="79136" y="29621"/>
                </a:lnTo>
                <a:lnTo>
                  <a:pt x="79136" y="30751"/>
                </a:lnTo>
                <a:lnTo>
                  <a:pt x="78281" y="30751"/>
                </a:lnTo>
                <a:lnTo>
                  <a:pt x="78281" y="26425"/>
                </a:lnTo>
                <a:lnTo>
                  <a:pt x="76380" y="25405"/>
                </a:lnTo>
                <a:lnTo>
                  <a:pt x="75609" y="4298"/>
                </a:lnTo>
                <a:lnTo>
                  <a:pt x="72164" y="4381"/>
                </a:lnTo>
                <a:lnTo>
                  <a:pt x="72164" y="15237"/>
                </a:lnTo>
                <a:lnTo>
                  <a:pt x="71117" y="18764"/>
                </a:lnTo>
                <a:lnTo>
                  <a:pt x="71117" y="25570"/>
                </a:lnTo>
                <a:lnTo>
                  <a:pt x="70015" y="25570"/>
                </a:lnTo>
                <a:lnTo>
                  <a:pt x="69409" y="21961"/>
                </a:lnTo>
                <a:lnTo>
                  <a:pt x="68555" y="21961"/>
                </a:lnTo>
                <a:lnTo>
                  <a:pt x="68555" y="21355"/>
                </a:lnTo>
                <a:lnTo>
                  <a:pt x="67177" y="21437"/>
                </a:lnTo>
                <a:lnTo>
                  <a:pt x="66654" y="20583"/>
                </a:lnTo>
                <a:lnTo>
                  <a:pt x="66654" y="16698"/>
                </a:lnTo>
                <a:lnTo>
                  <a:pt x="61225" y="16533"/>
                </a:lnTo>
                <a:lnTo>
                  <a:pt x="61225" y="4574"/>
                </a:lnTo>
                <a:cubicBezTo>
                  <a:pt x="61225" y="4574"/>
                  <a:pt x="58470" y="5676"/>
                  <a:pt x="57258" y="7054"/>
                </a:cubicBezTo>
                <a:cubicBezTo>
                  <a:pt x="56045" y="8432"/>
                  <a:pt x="57175" y="14135"/>
                  <a:pt x="56486" y="14383"/>
                </a:cubicBezTo>
                <a:cubicBezTo>
                  <a:pt x="55797" y="14631"/>
                  <a:pt x="55880" y="17993"/>
                  <a:pt x="55880" y="17993"/>
                </a:cubicBezTo>
                <a:lnTo>
                  <a:pt x="52022" y="18076"/>
                </a:lnTo>
                <a:lnTo>
                  <a:pt x="52022" y="13226"/>
                </a:lnTo>
                <a:lnTo>
                  <a:pt x="46759" y="13226"/>
                </a:lnTo>
                <a:lnTo>
                  <a:pt x="45024" y="14549"/>
                </a:lnTo>
                <a:lnTo>
                  <a:pt x="45024" y="25570"/>
                </a:lnTo>
                <a:lnTo>
                  <a:pt x="43563" y="25846"/>
                </a:lnTo>
                <a:lnTo>
                  <a:pt x="43563" y="26425"/>
                </a:lnTo>
                <a:lnTo>
                  <a:pt x="42461" y="26425"/>
                </a:lnTo>
                <a:lnTo>
                  <a:pt x="42461" y="13860"/>
                </a:lnTo>
                <a:cubicBezTo>
                  <a:pt x="42461" y="13283"/>
                  <a:pt x="41512" y="11781"/>
                  <a:pt x="40613" y="11781"/>
                </a:cubicBezTo>
                <a:cubicBezTo>
                  <a:pt x="40567" y="11781"/>
                  <a:pt x="40522" y="11785"/>
                  <a:pt x="40477" y="11793"/>
                </a:cubicBezTo>
                <a:cubicBezTo>
                  <a:pt x="39513" y="11959"/>
                  <a:pt x="39513" y="13694"/>
                  <a:pt x="39513" y="13694"/>
                </a:cubicBezTo>
                <a:lnTo>
                  <a:pt x="39513" y="16973"/>
                </a:lnTo>
                <a:lnTo>
                  <a:pt x="36509" y="17221"/>
                </a:lnTo>
                <a:lnTo>
                  <a:pt x="36509" y="11628"/>
                </a:lnTo>
                <a:lnTo>
                  <a:pt x="34277" y="11628"/>
                </a:lnTo>
                <a:lnTo>
                  <a:pt x="34277" y="14631"/>
                </a:lnTo>
                <a:lnTo>
                  <a:pt x="33506" y="14631"/>
                </a:lnTo>
                <a:lnTo>
                  <a:pt x="33506" y="20500"/>
                </a:lnTo>
                <a:lnTo>
                  <a:pt x="31770" y="20583"/>
                </a:lnTo>
                <a:lnTo>
                  <a:pt x="31770" y="0"/>
                </a:lnTo>
                <a:close/>
              </a:path>
            </a:pathLst>
          </a:custGeom>
          <a:solidFill>
            <a:srgbClr val="F3F3F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67" name="Google Shape;67;p10"/>
          <p:cNvSpPr/>
          <p:nvPr/>
        </p:nvSpPr>
        <p:spPr>
          <a:xfrm>
            <a:off x="-218033" y="6808433"/>
            <a:ext cx="12566400" cy="267600"/>
          </a:xfrm>
          <a:prstGeom prst="rect">
            <a:avLst/>
          </a:prstGeom>
          <a:solidFill>
            <a:srgbClr val="CCCCCC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40471969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840000" y="593367"/>
            <a:ext cx="10512000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300"/>
              <a:buFont typeface="Barlow"/>
              <a:buNone/>
              <a:defRPr sz="3300" b="1">
                <a:solidFill>
                  <a:schemeClr val="accent2"/>
                </a:solidFill>
                <a:latin typeface="Barlow"/>
                <a:ea typeface="Barlow"/>
                <a:cs typeface="Barlow"/>
                <a:sym typeface="Barlow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Barlow"/>
              <a:buNone/>
              <a:defRPr sz="2800" b="1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Barlow"/>
              <a:buNone/>
              <a:defRPr sz="2800" b="1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Barlow"/>
              <a:buNone/>
              <a:defRPr sz="2800" b="1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Barlow"/>
              <a:buNone/>
              <a:defRPr sz="2800" b="1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Barlow"/>
              <a:buNone/>
              <a:defRPr sz="2800" b="1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Barlow"/>
              <a:buNone/>
              <a:defRPr sz="2800" b="1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Barlow"/>
              <a:buNone/>
              <a:defRPr sz="2800" b="1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Barlow"/>
              <a:buNone/>
              <a:defRPr sz="2800" b="1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840000" y="1536633"/>
            <a:ext cx="105120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Roboto"/>
              <a:buChar char="●"/>
              <a:defRPr sz="18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●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●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148870707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  <p:sldLayoutId id="2147483682" r:id="rId22"/>
    <p:sldLayoutId id="2147483683" r:id="rId23"/>
    <p:sldLayoutId id="2147483684" r:id="rId24"/>
    <p:sldLayoutId id="2147483685" r:id="rId25"/>
    <p:sldLayoutId id="2147483686" r:id="rId26"/>
    <p:sldLayoutId id="2147483687" r:id="rId27"/>
    <p:sldLayoutId id="2147483688" r:id="rId28"/>
    <p:sldLayoutId id="2147483689" r:id="rId29"/>
  </p:sldLayoutIdLst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E2A47"/>
        </a:solidFill>
        <a:effectLst/>
      </p:bgPr>
    </p:bg>
    <p:spTree>
      <p:nvGrpSpPr>
        <p:cNvPr id="1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Google Shape;263;p31"/>
          <p:cNvSpPr txBox="1">
            <a:spLocks noGrp="1"/>
          </p:cNvSpPr>
          <p:nvPr>
            <p:ph type="title"/>
          </p:nvPr>
        </p:nvSpPr>
        <p:spPr>
          <a:xfrm>
            <a:off x="1424133" y="1244600"/>
            <a:ext cx="9396400" cy="64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9pPr>
          </a:lstStyle>
          <a:p>
            <a:endParaRPr/>
          </a:p>
        </p:txBody>
      </p:sp>
      <p:sp>
        <p:nvSpPr>
          <p:cNvPr id="264" name="Google Shape;264;p31"/>
          <p:cNvSpPr txBox="1">
            <a:spLocks noGrp="1"/>
          </p:cNvSpPr>
          <p:nvPr>
            <p:ph type="body" idx="1"/>
          </p:nvPr>
        </p:nvSpPr>
        <p:spPr>
          <a:xfrm>
            <a:off x="1424133" y="2260600"/>
            <a:ext cx="9396400" cy="333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●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marL="914400" lvl="1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○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marL="1371600" lvl="2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■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marL="1828800" lvl="3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●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marL="2286000" lvl="4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○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marL="2743200" lvl="5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■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marL="3200400" lvl="6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●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marL="3657600" lvl="7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○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marL="4114800" lvl="8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■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650740431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91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695E3B-9CD6-74D8-F045-4F53C4279D1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Weirdest Day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2D786D5-7AA7-8BEC-9BEA-E5F22A30EB9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 truly strange activity</a:t>
            </a:r>
          </a:p>
        </p:txBody>
      </p:sp>
      <p:grpSp>
        <p:nvGrpSpPr>
          <p:cNvPr id="4" name="Google Shape;272;p33">
            <a:extLst>
              <a:ext uri="{FF2B5EF4-FFF2-40B4-BE49-F238E27FC236}">
                <a16:creationId xmlns:a16="http://schemas.microsoft.com/office/drawing/2014/main" id="{F6747F99-B4DB-9648-3AE7-DD67462EF3AD}"/>
              </a:ext>
            </a:extLst>
          </p:cNvPr>
          <p:cNvGrpSpPr/>
          <p:nvPr/>
        </p:nvGrpSpPr>
        <p:grpSpPr>
          <a:xfrm>
            <a:off x="3259600" y="5371060"/>
            <a:ext cx="2526073" cy="1410666"/>
            <a:chOff x="6265919" y="1165481"/>
            <a:chExt cx="2526073" cy="1410666"/>
          </a:xfrm>
        </p:grpSpPr>
        <p:sp>
          <p:nvSpPr>
            <p:cNvPr id="5" name="Google Shape;273;p33">
              <a:extLst>
                <a:ext uri="{FF2B5EF4-FFF2-40B4-BE49-F238E27FC236}">
                  <a16:creationId xmlns:a16="http://schemas.microsoft.com/office/drawing/2014/main" id="{03C9A67D-EC4B-81E4-46F5-CEE77E32F303}"/>
                </a:ext>
              </a:extLst>
            </p:cNvPr>
            <p:cNvSpPr/>
            <p:nvPr/>
          </p:nvSpPr>
          <p:spPr>
            <a:xfrm>
              <a:off x="8497801" y="1917746"/>
              <a:ext cx="79212" cy="658401"/>
            </a:xfrm>
            <a:custGeom>
              <a:avLst/>
              <a:gdLst/>
              <a:ahLst/>
              <a:cxnLst/>
              <a:rect l="l" t="t" r="r" b="b"/>
              <a:pathLst>
                <a:path w="2302" h="19134" extrusionOk="0">
                  <a:moveTo>
                    <a:pt x="1" y="0"/>
                  </a:moveTo>
                  <a:lnTo>
                    <a:pt x="1" y="19134"/>
                  </a:lnTo>
                  <a:lnTo>
                    <a:pt x="2302" y="19134"/>
                  </a:lnTo>
                  <a:lnTo>
                    <a:pt x="2302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" name="Google Shape;274;p33">
              <a:extLst>
                <a:ext uri="{FF2B5EF4-FFF2-40B4-BE49-F238E27FC236}">
                  <a16:creationId xmlns:a16="http://schemas.microsoft.com/office/drawing/2014/main" id="{D3929D00-36FC-D4DD-569F-3A591857F19E}"/>
                </a:ext>
              </a:extLst>
            </p:cNvPr>
            <p:cNvSpPr/>
            <p:nvPr/>
          </p:nvSpPr>
          <p:spPr>
            <a:xfrm>
              <a:off x="6481977" y="1917746"/>
              <a:ext cx="79212" cy="658401"/>
            </a:xfrm>
            <a:custGeom>
              <a:avLst/>
              <a:gdLst/>
              <a:ahLst/>
              <a:cxnLst/>
              <a:rect l="l" t="t" r="r" b="b"/>
              <a:pathLst>
                <a:path w="2302" h="19134" extrusionOk="0">
                  <a:moveTo>
                    <a:pt x="0" y="0"/>
                  </a:moveTo>
                  <a:lnTo>
                    <a:pt x="0" y="19134"/>
                  </a:lnTo>
                  <a:lnTo>
                    <a:pt x="2301" y="19134"/>
                  </a:lnTo>
                  <a:lnTo>
                    <a:pt x="230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" name="Google Shape;275;p33">
              <a:extLst>
                <a:ext uri="{FF2B5EF4-FFF2-40B4-BE49-F238E27FC236}">
                  <a16:creationId xmlns:a16="http://schemas.microsoft.com/office/drawing/2014/main" id="{5ABEA320-5F7D-208F-DAA9-9222A9B885C5}"/>
                </a:ext>
              </a:extLst>
            </p:cNvPr>
            <p:cNvSpPr/>
            <p:nvPr/>
          </p:nvSpPr>
          <p:spPr>
            <a:xfrm>
              <a:off x="6414087" y="1165481"/>
              <a:ext cx="2229699" cy="92804"/>
            </a:xfrm>
            <a:custGeom>
              <a:avLst/>
              <a:gdLst/>
              <a:ahLst/>
              <a:cxnLst/>
              <a:rect l="l" t="t" r="r" b="b"/>
              <a:pathLst>
                <a:path w="64798" h="2697" extrusionOk="0">
                  <a:moveTo>
                    <a:pt x="1283" y="1"/>
                  </a:moveTo>
                  <a:cubicBezTo>
                    <a:pt x="560" y="1"/>
                    <a:pt x="1" y="559"/>
                    <a:pt x="1" y="1250"/>
                  </a:cubicBezTo>
                  <a:lnTo>
                    <a:pt x="1" y="1414"/>
                  </a:lnTo>
                  <a:cubicBezTo>
                    <a:pt x="1" y="2105"/>
                    <a:pt x="560" y="2696"/>
                    <a:pt x="1283" y="2696"/>
                  </a:cubicBezTo>
                  <a:lnTo>
                    <a:pt x="63515" y="2696"/>
                  </a:lnTo>
                  <a:cubicBezTo>
                    <a:pt x="64239" y="2696"/>
                    <a:pt x="64797" y="2105"/>
                    <a:pt x="64797" y="1414"/>
                  </a:cubicBezTo>
                  <a:lnTo>
                    <a:pt x="64797" y="1250"/>
                  </a:lnTo>
                  <a:cubicBezTo>
                    <a:pt x="64797" y="559"/>
                    <a:pt x="64239" y="1"/>
                    <a:pt x="63515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" name="Google Shape;276;p33">
              <a:extLst>
                <a:ext uri="{FF2B5EF4-FFF2-40B4-BE49-F238E27FC236}">
                  <a16:creationId xmlns:a16="http://schemas.microsoft.com/office/drawing/2014/main" id="{6A52D0FA-7433-B2EF-7659-BE82E3D0AB20}"/>
                </a:ext>
              </a:extLst>
            </p:cNvPr>
            <p:cNvSpPr/>
            <p:nvPr/>
          </p:nvSpPr>
          <p:spPr>
            <a:xfrm>
              <a:off x="6414087" y="1326106"/>
              <a:ext cx="2229699" cy="92804"/>
            </a:xfrm>
            <a:custGeom>
              <a:avLst/>
              <a:gdLst/>
              <a:ahLst/>
              <a:cxnLst/>
              <a:rect l="l" t="t" r="r" b="b"/>
              <a:pathLst>
                <a:path w="64798" h="2697" extrusionOk="0">
                  <a:moveTo>
                    <a:pt x="1283" y="1"/>
                  </a:moveTo>
                  <a:cubicBezTo>
                    <a:pt x="560" y="1"/>
                    <a:pt x="1" y="560"/>
                    <a:pt x="1" y="1250"/>
                  </a:cubicBezTo>
                  <a:lnTo>
                    <a:pt x="1" y="1414"/>
                  </a:lnTo>
                  <a:cubicBezTo>
                    <a:pt x="1" y="2105"/>
                    <a:pt x="560" y="2697"/>
                    <a:pt x="1283" y="2697"/>
                  </a:cubicBezTo>
                  <a:lnTo>
                    <a:pt x="63515" y="2697"/>
                  </a:lnTo>
                  <a:cubicBezTo>
                    <a:pt x="64239" y="2697"/>
                    <a:pt x="64797" y="2105"/>
                    <a:pt x="64797" y="1414"/>
                  </a:cubicBezTo>
                  <a:lnTo>
                    <a:pt x="64797" y="1250"/>
                  </a:lnTo>
                  <a:cubicBezTo>
                    <a:pt x="64797" y="560"/>
                    <a:pt x="64239" y="1"/>
                    <a:pt x="63515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" name="Google Shape;277;p33">
              <a:extLst>
                <a:ext uri="{FF2B5EF4-FFF2-40B4-BE49-F238E27FC236}">
                  <a16:creationId xmlns:a16="http://schemas.microsoft.com/office/drawing/2014/main" id="{4466342B-0F59-A0DE-CE9B-ED863BB7D2FD}"/>
                </a:ext>
              </a:extLst>
            </p:cNvPr>
            <p:cNvSpPr/>
            <p:nvPr/>
          </p:nvSpPr>
          <p:spPr>
            <a:xfrm>
              <a:off x="6414087" y="1485629"/>
              <a:ext cx="2229699" cy="92769"/>
            </a:xfrm>
            <a:custGeom>
              <a:avLst/>
              <a:gdLst/>
              <a:ahLst/>
              <a:cxnLst/>
              <a:rect l="l" t="t" r="r" b="b"/>
              <a:pathLst>
                <a:path w="64798" h="2696" extrusionOk="0">
                  <a:moveTo>
                    <a:pt x="1283" y="0"/>
                  </a:moveTo>
                  <a:cubicBezTo>
                    <a:pt x="560" y="0"/>
                    <a:pt x="1" y="592"/>
                    <a:pt x="1" y="1282"/>
                  </a:cubicBezTo>
                  <a:lnTo>
                    <a:pt x="1" y="1447"/>
                  </a:lnTo>
                  <a:cubicBezTo>
                    <a:pt x="1" y="2137"/>
                    <a:pt x="560" y="2696"/>
                    <a:pt x="1283" y="2696"/>
                  </a:cubicBezTo>
                  <a:lnTo>
                    <a:pt x="63515" y="2696"/>
                  </a:lnTo>
                  <a:cubicBezTo>
                    <a:pt x="64239" y="2696"/>
                    <a:pt x="64797" y="2137"/>
                    <a:pt x="64797" y="1447"/>
                  </a:cubicBezTo>
                  <a:lnTo>
                    <a:pt x="64797" y="1282"/>
                  </a:lnTo>
                  <a:cubicBezTo>
                    <a:pt x="64797" y="592"/>
                    <a:pt x="64239" y="0"/>
                    <a:pt x="63515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" name="Google Shape;278;p33">
              <a:extLst>
                <a:ext uri="{FF2B5EF4-FFF2-40B4-BE49-F238E27FC236}">
                  <a16:creationId xmlns:a16="http://schemas.microsoft.com/office/drawing/2014/main" id="{A7198398-9BDD-EC2C-D87D-CEA1B761DD14}"/>
                </a:ext>
              </a:extLst>
            </p:cNvPr>
            <p:cNvSpPr/>
            <p:nvPr/>
          </p:nvSpPr>
          <p:spPr>
            <a:xfrm>
              <a:off x="6414087" y="1646254"/>
              <a:ext cx="2229699" cy="92804"/>
            </a:xfrm>
            <a:custGeom>
              <a:avLst/>
              <a:gdLst/>
              <a:ahLst/>
              <a:cxnLst/>
              <a:rect l="l" t="t" r="r" b="b"/>
              <a:pathLst>
                <a:path w="64798" h="2697" extrusionOk="0">
                  <a:moveTo>
                    <a:pt x="1283" y="0"/>
                  </a:moveTo>
                  <a:cubicBezTo>
                    <a:pt x="560" y="0"/>
                    <a:pt x="1" y="559"/>
                    <a:pt x="1" y="1283"/>
                  </a:cubicBezTo>
                  <a:lnTo>
                    <a:pt x="1" y="1447"/>
                  </a:lnTo>
                  <a:cubicBezTo>
                    <a:pt x="1" y="2137"/>
                    <a:pt x="560" y="2696"/>
                    <a:pt x="1283" y="2696"/>
                  </a:cubicBezTo>
                  <a:lnTo>
                    <a:pt x="63515" y="2696"/>
                  </a:lnTo>
                  <a:cubicBezTo>
                    <a:pt x="64239" y="2696"/>
                    <a:pt x="64797" y="2137"/>
                    <a:pt x="64797" y="1447"/>
                  </a:cubicBezTo>
                  <a:lnTo>
                    <a:pt x="64797" y="1283"/>
                  </a:lnTo>
                  <a:cubicBezTo>
                    <a:pt x="64797" y="559"/>
                    <a:pt x="64239" y="0"/>
                    <a:pt x="63515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" name="Google Shape;279;p33">
              <a:extLst>
                <a:ext uri="{FF2B5EF4-FFF2-40B4-BE49-F238E27FC236}">
                  <a16:creationId xmlns:a16="http://schemas.microsoft.com/office/drawing/2014/main" id="{124BC004-DA2A-9F6D-CF4D-EB564638019F}"/>
                </a:ext>
              </a:extLst>
            </p:cNvPr>
            <p:cNvSpPr/>
            <p:nvPr/>
          </p:nvSpPr>
          <p:spPr>
            <a:xfrm>
              <a:off x="6294169" y="1772950"/>
              <a:ext cx="2469537" cy="92804"/>
            </a:xfrm>
            <a:custGeom>
              <a:avLst/>
              <a:gdLst/>
              <a:ahLst/>
              <a:cxnLst/>
              <a:rect l="l" t="t" r="r" b="b"/>
              <a:pathLst>
                <a:path w="71768" h="2697" extrusionOk="0">
                  <a:moveTo>
                    <a:pt x="1349" y="0"/>
                  </a:moveTo>
                  <a:cubicBezTo>
                    <a:pt x="593" y="0"/>
                    <a:pt x="1" y="625"/>
                    <a:pt x="1" y="1348"/>
                  </a:cubicBezTo>
                  <a:cubicBezTo>
                    <a:pt x="1" y="2104"/>
                    <a:pt x="593" y="2696"/>
                    <a:pt x="1349" y="2696"/>
                  </a:cubicBezTo>
                  <a:lnTo>
                    <a:pt x="70419" y="2696"/>
                  </a:lnTo>
                  <a:cubicBezTo>
                    <a:pt x="71175" y="2696"/>
                    <a:pt x="71767" y="2104"/>
                    <a:pt x="71767" y="1348"/>
                  </a:cubicBezTo>
                  <a:cubicBezTo>
                    <a:pt x="71767" y="625"/>
                    <a:pt x="71175" y="0"/>
                    <a:pt x="7041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280;p33">
              <a:extLst>
                <a:ext uri="{FF2B5EF4-FFF2-40B4-BE49-F238E27FC236}">
                  <a16:creationId xmlns:a16="http://schemas.microsoft.com/office/drawing/2014/main" id="{57C53FAE-B755-9339-F4C3-658BBCA361AC}"/>
                </a:ext>
              </a:extLst>
            </p:cNvPr>
            <p:cNvSpPr/>
            <p:nvPr/>
          </p:nvSpPr>
          <p:spPr>
            <a:xfrm>
              <a:off x="6265919" y="1897376"/>
              <a:ext cx="2526073" cy="92804"/>
            </a:xfrm>
            <a:custGeom>
              <a:avLst/>
              <a:gdLst/>
              <a:ahLst/>
              <a:cxnLst/>
              <a:rect l="l" t="t" r="r" b="b"/>
              <a:pathLst>
                <a:path w="73411" h="2697" extrusionOk="0">
                  <a:moveTo>
                    <a:pt x="1348" y="1"/>
                  </a:moveTo>
                  <a:cubicBezTo>
                    <a:pt x="592" y="1"/>
                    <a:pt x="0" y="592"/>
                    <a:pt x="0" y="1349"/>
                  </a:cubicBezTo>
                  <a:cubicBezTo>
                    <a:pt x="0" y="2105"/>
                    <a:pt x="592" y="2696"/>
                    <a:pt x="1348" y="2696"/>
                  </a:cubicBezTo>
                  <a:lnTo>
                    <a:pt x="72062" y="2696"/>
                  </a:lnTo>
                  <a:cubicBezTo>
                    <a:pt x="72818" y="2696"/>
                    <a:pt x="73410" y="2105"/>
                    <a:pt x="73410" y="1349"/>
                  </a:cubicBezTo>
                  <a:cubicBezTo>
                    <a:pt x="73410" y="592"/>
                    <a:pt x="72818" y="1"/>
                    <a:pt x="72062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3" name="Google Shape;281;p33">
            <a:extLst>
              <a:ext uri="{FF2B5EF4-FFF2-40B4-BE49-F238E27FC236}">
                <a16:creationId xmlns:a16="http://schemas.microsoft.com/office/drawing/2014/main" id="{BE53CE78-63EF-37D3-7D97-FC30D50728D3}"/>
              </a:ext>
            </a:extLst>
          </p:cNvPr>
          <p:cNvGrpSpPr/>
          <p:nvPr/>
        </p:nvGrpSpPr>
        <p:grpSpPr>
          <a:xfrm>
            <a:off x="1774161" y="3140119"/>
            <a:ext cx="1485443" cy="3674514"/>
            <a:chOff x="5553225" y="310263"/>
            <a:chExt cx="806605" cy="2277215"/>
          </a:xfrm>
        </p:grpSpPr>
        <p:sp>
          <p:nvSpPr>
            <p:cNvPr id="14" name="Google Shape;282;p33">
              <a:extLst>
                <a:ext uri="{FF2B5EF4-FFF2-40B4-BE49-F238E27FC236}">
                  <a16:creationId xmlns:a16="http://schemas.microsoft.com/office/drawing/2014/main" id="{423CD686-9883-2F37-7E0E-7F79D6F9F40F}"/>
                </a:ext>
              </a:extLst>
            </p:cNvPr>
            <p:cNvSpPr/>
            <p:nvPr/>
          </p:nvSpPr>
          <p:spPr>
            <a:xfrm>
              <a:off x="5553225" y="310263"/>
              <a:ext cx="806605" cy="1303210"/>
            </a:xfrm>
            <a:custGeom>
              <a:avLst/>
              <a:gdLst/>
              <a:ahLst/>
              <a:cxnLst/>
              <a:rect l="l" t="t" r="r" b="b"/>
              <a:pathLst>
                <a:path w="23441" h="37873" extrusionOk="0">
                  <a:moveTo>
                    <a:pt x="9651" y="0"/>
                  </a:moveTo>
                  <a:cubicBezTo>
                    <a:pt x="8361" y="0"/>
                    <a:pt x="7457" y="1298"/>
                    <a:pt x="6937" y="2467"/>
                  </a:cubicBezTo>
                  <a:cubicBezTo>
                    <a:pt x="4899" y="7069"/>
                    <a:pt x="4505" y="12231"/>
                    <a:pt x="5721" y="17096"/>
                  </a:cubicBezTo>
                  <a:cubicBezTo>
                    <a:pt x="5250" y="16850"/>
                    <a:pt x="4727" y="16719"/>
                    <a:pt x="4193" y="16719"/>
                  </a:cubicBezTo>
                  <a:cubicBezTo>
                    <a:pt x="3871" y="16719"/>
                    <a:pt x="3544" y="16767"/>
                    <a:pt x="3223" y="16866"/>
                  </a:cubicBezTo>
                  <a:cubicBezTo>
                    <a:pt x="1743" y="17392"/>
                    <a:pt x="724" y="18838"/>
                    <a:pt x="362" y="20384"/>
                  </a:cubicBezTo>
                  <a:cubicBezTo>
                    <a:pt x="1" y="21896"/>
                    <a:pt x="198" y="23540"/>
                    <a:pt x="494" y="25052"/>
                  </a:cubicBezTo>
                  <a:cubicBezTo>
                    <a:pt x="921" y="27254"/>
                    <a:pt x="1546" y="29424"/>
                    <a:pt x="2368" y="31495"/>
                  </a:cubicBezTo>
                  <a:cubicBezTo>
                    <a:pt x="3486" y="34388"/>
                    <a:pt x="5425" y="37511"/>
                    <a:pt x="8515" y="37840"/>
                  </a:cubicBezTo>
                  <a:cubicBezTo>
                    <a:pt x="8700" y="37862"/>
                    <a:pt x="8885" y="37873"/>
                    <a:pt x="9070" y="37873"/>
                  </a:cubicBezTo>
                  <a:cubicBezTo>
                    <a:pt x="10820" y="37873"/>
                    <a:pt x="12523" y="36920"/>
                    <a:pt x="13743" y="35670"/>
                  </a:cubicBezTo>
                  <a:cubicBezTo>
                    <a:pt x="15090" y="34257"/>
                    <a:pt x="16011" y="32482"/>
                    <a:pt x="16866" y="30739"/>
                  </a:cubicBezTo>
                  <a:lnTo>
                    <a:pt x="21435" y="21764"/>
                  </a:lnTo>
                  <a:cubicBezTo>
                    <a:pt x="22224" y="20153"/>
                    <a:pt x="23046" y="18510"/>
                    <a:pt x="23243" y="16734"/>
                  </a:cubicBezTo>
                  <a:cubicBezTo>
                    <a:pt x="23441" y="14959"/>
                    <a:pt x="22915" y="12987"/>
                    <a:pt x="21435" y="11935"/>
                  </a:cubicBezTo>
                  <a:cubicBezTo>
                    <a:pt x="20787" y="11503"/>
                    <a:pt x="20045" y="11293"/>
                    <a:pt x="19307" y="11293"/>
                  </a:cubicBezTo>
                  <a:cubicBezTo>
                    <a:pt x="18247" y="11293"/>
                    <a:pt x="17194" y="11726"/>
                    <a:pt x="16438" y="12559"/>
                  </a:cubicBezTo>
                  <a:cubicBezTo>
                    <a:pt x="16031" y="13014"/>
                    <a:pt x="15380" y="13592"/>
                    <a:pt x="14891" y="13592"/>
                  </a:cubicBezTo>
                  <a:cubicBezTo>
                    <a:pt x="14708" y="13592"/>
                    <a:pt x="14549" y="13512"/>
                    <a:pt x="14433" y="13315"/>
                  </a:cubicBezTo>
                  <a:cubicBezTo>
                    <a:pt x="14301" y="13085"/>
                    <a:pt x="14269" y="12822"/>
                    <a:pt x="14334" y="12592"/>
                  </a:cubicBezTo>
                  <a:cubicBezTo>
                    <a:pt x="14564" y="8976"/>
                    <a:pt x="13841" y="5393"/>
                    <a:pt x="12197" y="2204"/>
                  </a:cubicBezTo>
                  <a:cubicBezTo>
                    <a:pt x="11671" y="1152"/>
                    <a:pt x="10850" y="67"/>
                    <a:pt x="9699" y="1"/>
                  </a:cubicBezTo>
                  <a:cubicBezTo>
                    <a:pt x="9683" y="1"/>
                    <a:pt x="9667" y="0"/>
                    <a:pt x="965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283;p33">
              <a:extLst>
                <a:ext uri="{FF2B5EF4-FFF2-40B4-BE49-F238E27FC236}">
                  <a16:creationId xmlns:a16="http://schemas.microsoft.com/office/drawing/2014/main" id="{BC5EE637-3F3C-A90A-62D5-CF93CCB730BB}"/>
                </a:ext>
              </a:extLst>
            </p:cNvPr>
            <p:cNvSpPr/>
            <p:nvPr/>
          </p:nvSpPr>
          <p:spPr>
            <a:xfrm>
              <a:off x="5916351" y="824997"/>
              <a:ext cx="5712" cy="1762480"/>
            </a:xfrm>
            <a:custGeom>
              <a:avLst/>
              <a:gdLst/>
              <a:ahLst/>
              <a:cxnLst/>
              <a:rect l="l" t="t" r="r" b="b"/>
              <a:pathLst>
                <a:path w="166" h="51220" fill="none" extrusionOk="0">
                  <a:moveTo>
                    <a:pt x="165" y="0"/>
                  </a:moveTo>
                  <a:lnTo>
                    <a:pt x="1" y="51219"/>
                  </a:lnTo>
                </a:path>
              </a:pathLst>
            </a:custGeom>
            <a:noFill/>
            <a:ln w="23825" cap="flat" cmpd="sng">
              <a:solidFill>
                <a:schemeClr val="accent1"/>
              </a:solidFill>
              <a:prstDash val="solid"/>
              <a:miter lim="3287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284;p33">
              <a:extLst>
                <a:ext uri="{FF2B5EF4-FFF2-40B4-BE49-F238E27FC236}">
                  <a16:creationId xmlns:a16="http://schemas.microsoft.com/office/drawing/2014/main" id="{B80C1C0C-28C4-BA77-E805-F0E270F17043}"/>
                </a:ext>
              </a:extLst>
            </p:cNvPr>
            <p:cNvSpPr/>
            <p:nvPr/>
          </p:nvSpPr>
          <p:spPr>
            <a:xfrm>
              <a:off x="5920893" y="927917"/>
              <a:ext cx="216095" cy="257972"/>
            </a:xfrm>
            <a:custGeom>
              <a:avLst/>
              <a:gdLst/>
              <a:ahLst/>
              <a:cxnLst/>
              <a:rect l="l" t="t" r="r" b="b"/>
              <a:pathLst>
                <a:path w="6280" h="7497" fill="none" extrusionOk="0">
                  <a:moveTo>
                    <a:pt x="6279" y="1"/>
                  </a:moveTo>
                  <a:lnTo>
                    <a:pt x="0" y="7496"/>
                  </a:lnTo>
                </a:path>
              </a:pathLst>
            </a:custGeom>
            <a:noFill/>
            <a:ln w="23825" cap="flat" cmpd="sng">
              <a:solidFill>
                <a:schemeClr val="accent1"/>
              </a:solidFill>
              <a:prstDash val="solid"/>
              <a:miter lim="3287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285;p33">
              <a:extLst>
                <a:ext uri="{FF2B5EF4-FFF2-40B4-BE49-F238E27FC236}">
                  <a16:creationId xmlns:a16="http://schemas.microsoft.com/office/drawing/2014/main" id="{76FC7C86-5BB8-575D-C758-7FCAE37A065E}"/>
                </a:ext>
              </a:extLst>
            </p:cNvPr>
            <p:cNvSpPr/>
            <p:nvPr/>
          </p:nvSpPr>
          <p:spPr>
            <a:xfrm>
              <a:off x="5735356" y="1249200"/>
              <a:ext cx="184438" cy="143696"/>
            </a:xfrm>
            <a:custGeom>
              <a:avLst/>
              <a:gdLst/>
              <a:ahLst/>
              <a:cxnLst/>
              <a:rect l="l" t="t" r="r" b="b"/>
              <a:pathLst>
                <a:path w="5360" h="4176" fill="none" extrusionOk="0">
                  <a:moveTo>
                    <a:pt x="5359" y="4175"/>
                  </a:moveTo>
                  <a:lnTo>
                    <a:pt x="1" y="0"/>
                  </a:lnTo>
                </a:path>
              </a:pathLst>
            </a:custGeom>
            <a:noFill/>
            <a:ln w="23825" cap="flat" cmpd="sng">
              <a:solidFill>
                <a:schemeClr val="accent1"/>
              </a:solidFill>
              <a:prstDash val="solid"/>
              <a:miter lim="3287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8" name="Google Shape;286;p33">
            <a:extLst>
              <a:ext uri="{FF2B5EF4-FFF2-40B4-BE49-F238E27FC236}">
                <a16:creationId xmlns:a16="http://schemas.microsoft.com/office/drawing/2014/main" id="{946898CF-2301-CC6B-2D16-F9F4594F8D59}"/>
              </a:ext>
            </a:extLst>
          </p:cNvPr>
          <p:cNvGrpSpPr/>
          <p:nvPr/>
        </p:nvGrpSpPr>
        <p:grpSpPr>
          <a:xfrm>
            <a:off x="7231206" y="4341904"/>
            <a:ext cx="1189095" cy="2472718"/>
            <a:chOff x="3550225" y="516225"/>
            <a:chExt cx="956325" cy="1988675"/>
          </a:xfrm>
        </p:grpSpPr>
        <p:sp>
          <p:nvSpPr>
            <p:cNvPr id="19" name="Google Shape;287;p33">
              <a:extLst>
                <a:ext uri="{FF2B5EF4-FFF2-40B4-BE49-F238E27FC236}">
                  <a16:creationId xmlns:a16="http://schemas.microsoft.com/office/drawing/2014/main" id="{9E4D7A02-382D-E4E6-956F-D4F1C6BE87E5}"/>
                </a:ext>
              </a:extLst>
            </p:cNvPr>
            <p:cNvSpPr/>
            <p:nvPr/>
          </p:nvSpPr>
          <p:spPr>
            <a:xfrm>
              <a:off x="4037625" y="672775"/>
              <a:ext cx="124550" cy="209375"/>
            </a:xfrm>
            <a:custGeom>
              <a:avLst/>
              <a:gdLst/>
              <a:ahLst/>
              <a:cxnLst/>
              <a:rect l="l" t="t" r="r" b="b"/>
              <a:pathLst>
                <a:path w="4982" h="8375" extrusionOk="0">
                  <a:moveTo>
                    <a:pt x="4932" y="1"/>
                  </a:moveTo>
                  <a:cubicBezTo>
                    <a:pt x="4924" y="1"/>
                    <a:pt x="4914" y="3"/>
                    <a:pt x="4903" y="8"/>
                  </a:cubicBezTo>
                  <a:lnTo>
                    <a:pt x="895" y="3744"/>
                  </a:lnTo>
                  <a:cubicBezTo>
                    <a:pt x="1168" y="4483"/>
                    <a:pt x="1168" y="5301"/>
                    <a:pt x="895" y="6040"/>
                  </a:cubicBezTo>
                  <a:cubicBezTo>
                    <a:pt x="662" y="6779"/>
                    <a:pt x="351" y="7480"/>
                    <a:pt x="39" y="8180"/>
                  </a:cubicBezTo>
                  <a:cubicBezTo>
                    <a:pt x="0" y="8258"/>
                    <a:pt x="0" y="8336"/>
                    <a:pt x="78" y="8375"/>
                  </a:cubicBezTo>
                  <a:cubicBezTo>
                    <a:pt x="545" y="8180"/>
                    <a:pt x="1012" y="7869"/>
                    <a:pt x="1401" y="7519"/>
                  </a:cubicBezTo>
                  <a:cubicBezTo>
                    <a:pt x="2257" y="6935"/>
                    <a:pt x="3113" y="6390"/>
                    <a:pt x="4047" y="5962"/>
                  </a:cubicBezTo>
                  <a:cubicBezTo>
                    <a:pt x="4086" y="5923"/>
                    <a:pt x="4125" y="5884"/>
                    <a:pt x="4125" y="5845"/>
                  </a:cubicBezTo>
                  <a:cubicBezTo>
                    <a:pt x="4164" y="5807"/>
                    <a:pt x="4164" y="5768"/>
                    <a:pt x="4125" y="5729"/>
                  </a:cubicBezTo>
                  <a:cubicBezTo>
                    <a:pt x="3931" y="4717"/>
                    <a:pt x="3892" y="3666"/>
                    <a:pt x="4008" y="2616"/>
                  </a:cubicBezTo>
                  <a:cubicBezTo>
                    <a:pt x="4047" y="2382"/>
                    <a:pt x="4086" y="2110"/>
                    <a:pt x="4164" y="1876"/>
                  </a:cubicBezTo>
                  <a:cubicBezTo>
                    <a:pt x="4398" y="1254"/>
                    <a:pt x="4670" y="709"/>
                    <a:pt x="4981" y="125"/>
                  </a:cubicBezTo>
                  <a:cubicBezTo>
                    <a:pt x="4981" y="92"/>
                    <a:pt x="4981" y="1"/>
                    <a:pt x="4932" y="1"/>
                  </a:cubicBezTo>
                  <a:close/>
                </a:path>
              </a:pathLst>
            </a:custGeom>
            <a:solidFill>
              <a:srgbClr val="FDE6D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288;p33">
              <a:extLst>
                <a:ext uri="{FF2B5EF4-FFF2-40B4-BE49-F238E27FC236}">
                  <a16:creationId xmlns:a16="http://schemas.microsoft.com/office/drawing/2014/main" id="{CBE6C7FA-B7C6-8391-AC9F-3FD165E31B46}"/>
                </a:ext>
              </a:extLst>
            </p:cNvPr>
            <p:cNvSpPr/>
            <p:nvPr/>
          </p:nvSpPr>
          <p:spPr>
            <a:xfrm>
              <a:off x="3696150" y="2260650"/>
              <a:ext cx="182925" cy="157750"/>
            </a:xfrm>
            <a:custGeom>
              <a:avLst/>
              <a:gdLst/>
              <a:ahLst/>
              <a:cxnLst/>
              <a:rect l="l" t="t" r="r" b="b"/>
              <a:pathLst>
                <a:path w="7317" h="6310" extrusionOk="0">
                  <a:moveTo>
                    <a:pt x="7316" y="0"/>
                  </a:moveTo>
                  <a:lnTo>
                    <a:pt x="3425" y="351"/>
                  </a:lnTo>
                  <a:cubicBezTo>
                    <a:pt x="2569" y="2374"/>
                    <a:pt x="1440" y="4242"/>
                    <a:pt x="1" y="5954"/>
                  </a:cubicBezTo>
                  <a:cubicBezTo>
                    <a:pt x="756" y="6193"/>
                    <a:pt x="1542" y="6310"/>
                    <a:pt x="2327" y="6310"/>
                  </a:cubicBezTo>
                  <a:cubicBezTo>
                    <a:pt x="3079" y="6310"/>
                    <a:pt x="3830" y="6203"/>
                    <a:pt x="4554" y="5993"/>
                  </a:cubicBezTo>
                  <a:cubicBezTo>
                    <a:pt x="4670" y="5954"/>
                    <a:pt x="4748" y="5915"/>
                    <a:pt x="4826" y="5838"/>
                  </a:cubicBezTo>
                  <a:cubicBezTo>
                    <a:pt x="4943" y="5721"/>
                    <a:pt x="5020" y="5526"/>
                    <a:pt x="5059" y="5371"/>
                  </a:cubicBezTo>
                  <a:cubicBezTo>
                    <a:pt x="5410" y="3425"/>
                    <a:pt x="6188" y="1596"/>
                    <a:pt x="7316" y="0"/>
                  </a:cubicBezTo>
                  <a:close/>
                </a:path>
              </a:pathLst>
            </a:custGeom>
            <a:solidFill>
              <a:srgbClr val="FDE6D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289;p33">
              <a:extLst>
                <a:ext uri="{FF2B5EF4-FFF2-40B4-BE49-F238E27FC236}">
                  <a16:creationId xmlns:a16="http://schemas.microsoft.com/office/drawing/2014/main" id="{8E4BA6D8-C6CA-1267-D604-F553386B7DE5}"/>
                </a:ext>
              </a:extLst>
            </p:cNvPr>
            <p:cNvSpPr/>
            <p:nvPr/>
          </p:nvSpPr>
          <p:spPr>
            <a:xfrm>
              <a:off x="3550225" y="2391975"/>
              <a:ext cx="294800" cy="107625"/>
            </a:xfrm>
            <a:custGeom>
              <a:avLst/>
              <a:gdLst/>
              <a:ahLst/>
              <a:cxnLst/>
              <a:rect l="l" t="t" r="r" b="b"/>
              <a:pathLst>
                <a:path w="11792" h="4305" extrusionOk="0">
                  <a:moveTo>
                    <a:pt x="6227" y="1"/>
                  </a:moveTo>
                  <a:cubicBezTo>
                    <a:pt x="6110" y="40"/>
                    <a:pt x="5993" y="118"/>
                    <a:pt x="5915" y="195"/>
                  </a:cubicBezTo>
                  <a:cubicBezTo>
                    <a:pt x="4904" y="1246"/>
                    <a:pt x="3542" y="1908"/>
                    <a:pt x="2102" y="2102"/>
                  </a:cubicBezTo>
                  <a:cubicBezTo>
                    <a:pt x="1635" y="2102"/>
                    <a:pt x="1207" y="2180"/>
                    <a:pt x="740" y="2336"/>
                  </a:cubicBezTo>
                  <a:cubicBezTo>
                    <a:pt x="312" y="2491"/>
                    <a:pt x="1" y="2880"/>
                    <a:pt x="1" y="3386"/>
                  </a:cubicBezTo>
                  <a:cubicBezTo>
                    <a:pt x="78" y="3775"/>
                    <a:pt x="351" y="4087"/>
                    <a:pt x="740" y="4203"/>
                  </a:cubicBezTo>
                  <a:cubicBezTo>
                    <a:pt x="987" y="4278"/>
                    <a:pt x="1233" y="4305"/>
                    <a:pt x="1480" y="4305"/>
                  </a:cubicBezTo>
                  <a:cubicBezTo>
                    <a:pt x="1622" y="4305"/>
                    <a:pt x="1765" y="4296"/>
                    <a:pt x="1907" y="4281"/>
                  </a:cubicBezTo>
                  <a:lnTo>
                    <a:pt x="6927" y="4087"/>
                  </a:lnTo>
                  <a:cubicBezTo>
                    <a:pt x="7511" y="4048"/>
                    <a:pt x="8095" y="4009"/>
                    <a:pt x="8678" y="3931"/>
                  </a:cubicBezTo>
                  <a:cubicBezTo>
                    <a:pt x="9651" y="3737"/>
                    <a:pt x="10624" y="3464"/>
                    <a:pt x="11558" y="3075"/>
                  </a:cubicBezTo>
                  <a:cubicBezTo>
                    <a:pt x="11597" y="3075"/>
                    <a:pt x="11675" y="3036"/>
                    <a:pt x="11714" y="2997"/>
                  </a:cubicBezTo>
                  <a:cubicBezTo>
                    <a:pt x="11752" y="2919"/>
                    <a:pt x="11791" y="2842"/>
                    <a:pt x="11752" y="2764"/>
                  </a:cubicBezTo>
                  <a:cubicBezTo>
                    <a:pt x="11675" y="1791"/>
                    <a:pt x="11558" y="779"/>
                    <a:pt x="10935" y="40"/>
                  </a:cubicBezTo>
                  <a:cubicBezTo>
                    <a:pt x="10780" y="546"/>
                    <a:pt x="10196" y="779"/>
                    <a:pt x="9651" y="818"/>
                  </a:cubicBezTo>
                  <a:cubicBezTo>
                    <a:pt x="9448" y="847"/>
                    <a:pt x="9243" y="861"/>
                    <a:pt x="9039" y="861"/>
                  </a:cubicBezTo>
                  <a:cubicBezTo>
                    <a:pt x="8147" y="861"/>
                    <a:pt x="7259" y="592"/>
                    <a:pt x="6499" y="118"/>
                  </a:cubicBezTo>
                  <a:cubicBezTo>
                    <a:pt x="6421" y="40"/>
                    <a:pt x="6305" y="40"/>
                    <a:pt x="6227" y="1"/>
                  </a:cubicBezTo>
                  <a:close/>
                </a:path>
              </a:pathLst>
            </a:custGeom>
            <a:solidFill>
              <a:srgbClr val="0082A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290;p33">
              <a:extLst>
                <a:ext uri="{FF2B5EF4-FFF2-40B4-BE49-F238E27FC236}">
                  <a16:creationId xmlns:a16="http://schemas.microsoft.com/office/drawing/2014/main" id="{0F9EEAD3-DF25-AC20-AC97-00E4D04F1E7F}"/>
                </a:ext>
              </a:extLst>
            </p:cNvPr>
            <p:cNvSpPr/>
            <p:nvPr/>
          </p:nvSpPr>
          <p:spPr>
            <a:xfrm>
              <a:off x="3646325" y="2430175"/>
              <a:ext cx="13475" cy="21350"/>
            </a:xfrm>
            <a:custGeom>
              <a:avLst/>
              <a:gdLst/>
              <a:ahLst/>
              <a:cxnLst/>
              <a:rect l="l" t="t" r="r" b="b"/>
              <a:pathLst>
                <a:path w="539" h="854" extrusionOk="0">
                  <a:moveTo>
                    <a:pt x="145" y="0"/>
                  </a:moveTo>
                  <a:cubicBezTo>
                    <a:pt x="68" y="0"/>
                    <a:pt x="1" y="52"/>
                    <a:pt x="48" y="146"/>
                  </a:cubicBezTo>
                  <a:lnTo>
                    <a:pt x="281" y="769"/>
                  </a:lnTo>
                  <a:cubicBezTo>
                    <a:pt x="296" y="828"/>
                    <a:pt x="340" y="854"/>
                    <a:pt x="385" y="854"/>
                  </a:cubicBezTo>
                  <a:cubicBezTo>
                    <a:pt x="459" y="854"/>
                    <a:pt x="539" y="787"/>
                    <a:pt x="515" y="691"/>
                  </a:cubicBezTo>
                  <a:lnTo>
                    <a:pt x="281" y="68"/>
                  </a:lnTo>
                  <a:cubicBezTo>
                    <a:pt x="251" y="22"/>
                    <a:pt x="196" y="0"/>
                    <a:pt x="145" y="0"/>
                  </a:cubicBezTo>
                  <a:close/>
                </a:path>
              </a:pathLst>
            </a:custGeom>
            <a:solidFill>
              <a:srgbClr val="FF653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291;p33">
              <a:extLst>
                <a:ext uri="{FF2B5EF4-FFF2-40B4-BE49-F238E27FC236}">
                  <a16:creationId xmlns:a16="http://schemas.microsoft.com/office/drawing/2014/main" id="{D364C9C8-DB0A-4A8C-A12D-E832CCDEC438}"/>
                </a:ext>
              </a:extLst>
            </p:cNvPr>
            <p:cNvSpPr/>
            <p:nvPr/>
          </p:nvSpPr>
          <p:spPr>
            <a:xfrm>
              <a:off x="3664600" y="2420650"/>
              <a:ext cx="20300" cy="19275"/>
            </a:xfrm>
            <a:custGeom>
              <a:avLst/>
              <a:gdLst/>
              <a:ahLst/>
              <a:cxnLst/>
              <a:rect l="l" t="t" r="r" b="b"/>
              <a:pathLst>
                <a:path w="812" h="771" extrusionOk="0">
                  <a:moveTo>
                    <a:pt x="183" y="0"/>
                  </a:moveTo>
                  <a:cubicBezTo>
                    <a:pt x="85" y="0"/>
                    <a:pt x="0" y="121"/>
                    <a:pt x="95" y="216"/>
                  </a:cubicBezTo>
                  <a:lnTo>
                    <a:pt x="134" y="216"/>
                  </a:lnTo>
                  <a:cubicBezTo>
                    <a:pt x="290" y="371"/>
                    <a:pt x="445" y="527"/>
                    <a:pt x="562" y="722"/>
                  </a:cubicBezTo>
                  <a:cubicBezTo>
                    <a:pt x="585" y="756"/>
                    <a:pt x="618" y="770"/>
                    <a:pt x="651" y="770"/>
                  </a:cubicBezTo>
                  <a:cubicBezTo>
                    <a:pt x="731" y="770"/>
                    <a:pt x="812" y="687"/>
                    <a:pt x="757" y="605"/>
                  </a:cubicBezTo>
                  <a:cubicBezTo>
                    <a:pt x="601" y="371"/>
                    <a:pt x="445" y="216"/>
                    <a:pt x="251" y="21"/>
                  </a:cubicBezTo>
                  <a:cubicBezTo>
                    <a:pt x="229" y="7"/>
                    <a:pt x="206" y="0"/>
                    <a:pt x="183" y="0"/>
                  </a:cubicBezTo>
                  <a:close/>
                </a:path>
              </a:pathLst>
            </a:custGeom>
            <a:solidFill>
              <a:srgbClr val="FF653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292;p33">
              <a:extLst>
                <a:ext uri="{FF2B5EF4-FFF2-40B4-BE49-F238E27FC236}">
                  <a16:creationId xmlns:a16="http://schemas.microsoft.com/office/drawing/2014/main" id="{ABF9B737-91E6-B2A3-EE27-69229A1EBA5D}"/>
                </a:ext>
              </a:extLst>
            </p:cNvPr>
            <p:cNvSpPr/>
            <p:nvPr/>
          </p:nvSpPr>
          <p:spPr>
            <a:xfrm>
              <a:off x="3681900" y="2407425"/>
              <a:ext cx="20625" cy="13250"/>
            </a:xfrm>
            <a:custGeom>
              <a:avLst/>
              <a:gdLst/>
              <a:ahLst/>
              <a:cxnLst/>
              <a:rect l="l" t="t" r="r" b="b"/>
              <a:pathLst>
                <a:path w="825" h="530" extrusionOk="0">
                  <a:moveTo>
                    <a:pt x="219" y="0"/>
                  </a:moveTo>
                  <a:cubicBezTo>
                    <a:pt x="85" y="0"/>
                    <a:pt x="1" y="168"/>
                    <a:pt x="143" y="239"/>
                  </a:cubicBezTo>
                  <a:cubicBezTo>
                    <a:pt x="298" y="317"/>
                    <a:pt x="454" y="395"/>
                    <a:pt x="610" y="511"/>
                  </a:cubicBezTo>
                  <a:cubicBezTo>
                    <a:pt x="628" y="524"/>
                    <a:pt x="647" y="529"/>
                    <a:pt x="665" y="529"/>
                  </a:cubicBezTo>
                  <a:cubicBezTo>
                    <a:pt x="758" y="529"/>
                    <a:pt x="824" y="382"/>
                    <a:pt x="726" y="317"/>
                  </a:cubicBezTo>
                  <a:cubicBezTo>
                    <a:pt x="571" y="200"/>
                    <a:pt x="415" y="83"/>
                    <a:pt x="259" y="5"/>
                  </a:cubicBezTo>
                  <a:cubicBezTo>
                    <a:pt x="245" y="2"/>
                    <a:pt x="232" y="0"/>
                    <a:pt x="219" y="0"/>
                  </a:cubicBezTo>
                  <a:close/>
                </a:path>
              </a:pathLst>
            </a:custGeom>
            <a:solidFill>
              <a:srgbClr val="FF653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293;p33">
              <a:extLst>
                <a:ext uri="{FF2B5EF4-FFF2-40B4-BE49-F238E27FC236}">
                  <a16:creationId xmlns:a16="http://schemas.microsoft.com/office/drawing/2014/main" id="{AF67D247-BE9B-E27A-5107-18FEE8F7050F}"/>
                </a:ext>
              </a:extLst>
            </p:cNvPr>
            <p:cNvSpPr/>
            <p:nvPr/>
          </p:nvSpPr>
          <p:spPr>
            <a:xfrm>
              <a:off x="4293475" y="2187675"/>
              <a:ext cx="125525" cy="224025"/>
            </a:xfrm>
            <a:custGeom>
              <a:avLst/>
              <a:gdLst/>
              <a:ahLst/>
              <a:cxnLst/>
              <a:rect l="l" t="t" r="r" b="b"/>
              <a:pathLst>
                <a:path w="5021" h="8961" extrusionOk="0">
                  <a:moveTo>
                    <a:pt x="3153" y="1"/>
                  </a:moveTo>
                  <a:lnTo>
                    <a:pt x="1" y="2336"/>
                  </a:lnTo>
                  <a:cubicBezTo>
                    <a:pt x="312" y="4476"/>
                    <a:pt x="312" y="6694"/>
                    <a:pt x="1" y="8873"/>
                  </a:cubicBezTo>
                  <a:cubicBezTo>
                    <a:pt x="219" y="8826"/>
                    <a:pt x="446" y="8808"/>
                    <a:pt x="675" y="8808"/>
                  </a:cubicBezTo>
                  <a:cubicBezTo>
                    <a:pt x="1349" y="8808"/>
                    <a:pt x="2052" y="8960"/>
                    <a:pt x="2693" y="8960"/>
                  </a:cubicBezTo>
                  <a:cubicBezTo>
                    <a:pt x="3270" y="8960"/>
                    <a:pt x="3796" y="8837"/>
                    <a:pt x="4203" y="8367"/>
                  </a:cubicBezTo>
                  <a:cubicBezTo>
                    <a:pt x="4281" y="8290"/>
                    <a:pt x="4904" y="7511"/>
                    <a:pt x="4943" y="7433"/>
                  </a:cubicBezTo>
                  <a:cubicBezTo>
                    <a:pt x="5020" y="7239"/>
                    <a:pt x="4048" y="5955"/>
                    <a:pt x="3970" y="5760"/>
                  </a:cubicBezTo>
                  <a:cubicBezTo>
                    <a:pt x="3269" y="3931"/>
                    <a:pt x="2997" y="1986"/>
                    <a:pt x="3153" y="1"/>
                  </a:cubicBezTo>
                  <a:close/>
                </a:path>
              </a:pathLst>
            </a:custGeom>
            <a:solidFill>
              <a:srgbClr val="FDE6D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294;p33">
              <a:extLst>
                <a:ext uri="{FF2B5EF4-FFF2-40B4-BE49-F238E27FC236}">
                  <a16:creationId xmlns:a16="http://schemas.microsoft.com/office/drawing/2014/main" id="{A87BA9D0-0FD3-0429-835F-C8CA45370CDE}"/>
                </a:ext>
              </a:extLst>
            </p:cNvPr>
            <p:cNvSpPr/>
            <p:nvPr/>
          </p:nvSpPr>
          <p:spPr>
            <a:xfrm>
              <a:off x="4153400" y="2362800"/>
              <a:ext cx="290900" cy="142100"/>
            </a:xfrm>
            <a:custGeom>
              <a:avLst/>
              <a:gdLst/>
              <a:ahLst/>
              <a:cxnLst/>
              <a:rect l="l" t="t" r="r" b="b"/>
              <a:pathLst>
                <a:path w="11636" h="5684" extrusionOk="0">
                  <a:moveTo>
                    <a:pt x="10390" y="0"/>
                  </a:moveTo>
                  <a:lnTo>
                    <a:pt x="10390" y="39"/>
                  </a:lnTo>
                  <a:cubicBezTo>
                    <a:pt x="10312" y="545"/>
                    <a:pt x="9767" y="857"/>
                    <a:pt x="9223" y="1012"/>
                  </a:cubicBezTo>
                  <a:cubicBezTo>
                    <a:pt x="8814" y="1118"/>
                    <a:pt x="8394" y="1171"/>
                    <a:pt x="7973" y="1171"/>
                  </a:cubicBezTo>
                  <a:cubicBezTo>
                    <a:pt x="7312" y="1171"/>
                    <a:pt x="6650" y="1040"/>
                    <a:pt x="6032" y="779"/>
                  </a:cubicBezTo>
                  <a:cubicBezTo>
                    <a:pt x="5915" y="701"/>
                    <a:pt x="5837" y="701"/>
                    <a:pt x="5720" y="701"/>
                  </a:cubicBezTo>
                  <a:cubicBezTo>
                    <a:pt x="5604" y="740"/>
                    <a:pt x="5526" y="818"/>
                    <a:pt x="5448" y="934"/>
                  </a:cubicBezTo>
                  <a:cubicBezTo>
                    <a:pt x="4592" y="2102"/>
                    <a:pt x="3386" y="2958"/>
                    <a:pt x="1946" y="3347"/>
                  </a:cubicBezTo>
                  <a:cubicBezTo>
                    <a:pt x="1518" y="3464"/>
                    <a:pt x="1090" y="3580"/>
                    <a:pt x="662" y="3814"/>
                  </a:cubicBezTo>
                  <a:cubicBezTo>
                    <a:pt x="234" y="4009"/>
                    <a:pt x="0" y="4475"/>
                    <a:pt x="78" y="4942"/>
                  </a:cubicBezTo>
                  <a:cubicBezTo>
                    <a:pt x="195" y="5332"/>
                    <a:pt x="545" y="5604"/>
                    <a:pt x="934" y="5643"/>
                  </a:cubicBezTo>
                  <a:cubicBezTo>
                    <a:pt x="1072" y="5670"/>
                    <a:pt x="1210" y="5683"/>
                    <a:pt x="1347" y="5683"/>
                  </a:cubicBezTo>
                  <a:cubicBezTo>
                    <a:pt x="1599" y="5683"/>
                    <a:pt x="1850" y="5640"/>
                    <a:pt x="2101" y="5565"/>
                  </a:cubicBezTo>
                  <a:lnTo>
                    <a:pt x="7004" y="4592"/>
                  </a:lnTo>
                  <a:cubicBezTo>
                    <a:pt x="8600" y="4359"/>
                    <a:pt x="10118" y="3814"/>
                    <a:pt x="11441" y="2958"/>
                  </a:cubicBezTo>
                  <a:cubicBezTo>
                    <a:pt x="11518" y="2919"/>
                    <a:pt x="11557" y="2880"/>
                    <a:pt x="11596" y="2841"/>
                  </a:cubicBezTo>
                  <a:cubicBezTo>
                    <a:pt x="11635" y="2763"/>
                    <a:pt x="11635" y="2647"/>
                    <a:pt x="11596" y="2569"/>
                  </a:cubicBezTo>
                  <a:cubicBezTo>
                    <a:pt x="11363" y="1635"/>
                    <a:pt x="11090" y="662"/>
                    <a:pt x="10390" y="0"/>
                  </a:cubicBezTo>
                  <a:close/>
                </a:path>
              </a:pathLst>
            </a:custGeom>
            <a:solidFill>
              <a:srgbClr val="0082A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295;p33">
              <a:extLst>
                <a:ext uri="{FF2B5EF4-FFF2-40B4-BE49-F238E27FC236}">
                  <a16:creationId xmlns:a16="http://schemas.microsoft.com/office/drawing/2014/main" id="{3FDB5ABD-783B-FAF7-9D4E-D85DE47A5DEA}"/>
                </a:ext>
              </a:extLst>
            </p:cNvPr>
            <p:cNvSpPr/>
            <p:nvPr/>
          </p:nvSpPr>
          <p:spPr>
            <a:xfrm>
              <a:off x="4235500" y="2431150"/>
              <a:ext cx="12875" cy="20925"/>
            </a:xfrm>
            <a:custGeom>
              <a:avLst/>
              <a:gdLst/>
              <a:ahLst/>
              <a:cxnLst/>
              <a:rect l="l" t="t" r="r" b="b"/>
              <a:pathLst>
                <a:path w="515" h="837" extrusionOk="0">
                  <a:moveTo>
                    <a:pt x="132" y="0"/>
                  </a:moveTo>
                  <a:cubicBezTo>
                    <a:pt x="62" y="0"/>
                    <a:pt x="0" y="52"/>
                    <a:pt x="24" y="146"/>
                  </a:cubicBezTo>
                  <a:lnTo>
                    <a:pt x="257" y="769"/>
                  </a:lnTo>
                  <a:cubicBezTo>
                    <a:pt x="288" y="815"/>
                    <a:pt x="337" y="837"/>
                    <a:pt x="382" y="837"/>
                  </a:cubicBezTo>
                  <a:cubicBezTo>
                    <a:pt x="452" y="837"/>
                    <a:pt x="514" y="785"/>
                    <a:pt x="491" y="691"/>
                  </a:cubicBezTo>
                  <a:lnTo>
                    <a:pt x="257" y="68"/>
                  </a:lnTo>
                  <a:cubicBezTo>
                    <a:pt x="226" y="22"/>
                    <a:pt x="178" y="0"/>
                    <a:pt x="132" y="0"/>
                  </a:cubicBezTo>
                  <a:close/>
                </a:path>
              </a:pathLst>
            </a:custGeom>
            <a:solidFill>
              <a:srgbClr val="FF653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296;p33">
              <a:extLst>
                <a:ext uri="{FF2B5EF4-FFF2-40B4-BE49-F238E27FC236}">
                  <a16:creationId xmlns:a16="http://schemas.microsoft.com/office/drawing/2014/main" id="{442CAA6D-7096-003C-1128-B9927F5734E9}"/>
                </a:ext>
              </a:extLst>
            </p:cNvPr>
            <p:cNvSpPr/>
            <p:nvPr/>
          </p:nvSpPr>
          <p:spPr>
            <a:xfrm>
              <a:off x="4253350" y="2422075"/>
              <a:ext cx="20125" cy="18800"/>
            </a:xfrm>
            <a:custGeom>
              <a:avLst/>
              <a:gdLst/>
              <a:ahLst/>
              <a:cxnLst/>
              <a:rect l="l" t="t" r="r" b="b"/>
              <a:pathLst>
                <a:path w="805" h="752" extrusionOk="0">
                  <a:moveTo>
                    <a:pt x="186" y="1"/>
                  </a:moveTo>
                  <a:cubicBezTo>
                    <a:pt x="88" y="1"/>
                    <a:pt x="0" y="110"/>
                    <a:pt x="88" y="198"/>
                  </a:cubicBezTo>
                  <a:lnTo>
                    <a:pt x="127" y="198"/>
                  </a:lnTo>
                  <a:cubicBezTo>
                    <a:pt x="283" y="353"/>
                    <a:pt x="438" y="509"/>
                    <a:pt x="555" y="704"/>
                  </a:cubicBezTo>
                  <a:cubicBezTo>
                    <a:pt x="578" y="738"/>
                    <a:pt x="611" y="752"/>
                    <a:pt x="644" y="752"/>
                  </a:cubicBezTo>
                  <a:cubicBezTo>
                    <a:pt x="723" y="752"/>
                    <a:pt x="805" y="669"/>
                    <a:pt x="749" y="587"/>
                  </a:cubicBezTo>
                  <a:cubicBezTo>
                    <a:pt x="594" y="392"/>
                    <a:pt x="438" y="198"/>
                    <a:pt x="283" y="42"/>
                  </a:cubicBezTo>
                  <a:cubicBezTo>
                    <a:pt x="253" y="13"/>
                    <a:pt x="219" y="1"/>
                    <a:pt x="186" y="1"/>
                  </a:cubicBezTo>
                  <a:close/>
                </a:path>
              </a:pathLst>
            </a:custGeom>
            <a:solidFill>
              <a:srgbClr val="FF653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297;p33">
              <a:extLst>
                <a:ext uri="{FF2B5EF4-FFF2-40B4-BE49-F238E27FC236}">
                  <a16:creationId xmlns:a16="http://schemas.microsoft.com/office/drawing/2014/main" id="{4B7CFCBD-0FBA-9DF9-8650-D9E858594FA1}"/>
                </a:ext>
              </a:extLst>
            </p:cNvPr>
            <p:cNvSpPr/>
            <p:nvPr/>
          </p:nvSpPr>
          <p:spPr>
            <a:xfrm>
              <a:off x="4270400" y="2408400"/>
              <a:ext cx="20675" cy="13250"/>
            </a:xfrm>
            <a:custGeom>
              <a:avLst/>
              <a:gdLst/>
              <a:ahLst/>
              <a:cxnLst/>
              <a:rect l="l" t="t" r="r" b="b"/>
              <a:pathLst>
                <a:path w="827" h="530" extrusionOk="0">
                  <a:moveTo>
                    <a:pt x="221" y="0"/>
                  </a:moveTo>
                  <a:cubicBezTo>
                    <a:pt x="87" y="0"/>
                    <a:pt x="0" y="165"/>
                    <a:pt x="106" y="200"/>
                  </a:cubicBezTo>
                  <a:lnTo>
                    <a:pt x="145" y="200"/>
                  </a:lnTo>
                  <a:cubicBezTo>
                    <a:pt x="301" y="278"/>
                    <a:pt x="457" y="394"/>
                    <a:pt x="612" y="511"/>
                  </a:cubicBezTo>
                  <a:cubicBezTo>
                    <a:pt x="631" y="524"/>
                    <a:pt x="650" y="529"/>
                    <a:pt x="668" y="529"/>
                  </a:cubicBezTo>
                  <a:cubicBezTo>
                    <a:pt x="761" y="529"/>
                    <a:pt x="827" y="382"/>
                    <a:pt x="729" y="317"/>
                  </a:cubicBezTo>
                  <a:cubicBezTo>
                    <a:pt x="573" y="200"/>
                    <a:pt x="418" y="83"/>
                    <a:pt x="262" y="5"/>
                  </a:cubicBezTo>
                  <a:cubicBezTo>
                    <a:pt x="248" y="2"/>
                    <a:pt x="234" y="0"/>
                    <a:pt x="221" y="0"/>
                  </a:cubicBezTo>
                  <a:close/>
                </a:path>
              </a:pathLst>
            </a:custGeom>
            <a:solidFill>
              <a:srgbClr val="FF653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298;p33">
              <a:extLst>
                <a:ext uri="{FF2B5EF4-FFF2-40B4-BE49-F238E27FC236}">
                  <a16:creationId xmlns:a16="http://schemas.microsoft.com/office/drawing/2014/main" id="{5F7D8F91-69BE-6780-C63B-BECA0ECE9B0F}"/>
                </a:ext>
              </a:extLst>
            </p:cNvPr>
            <p:cNvSpPr/>
            <p:nvPr/>
          </p:nvSpPr>
          <p:spPr>
            <a:xfrm>
              <a:off x="4038600" y="1314075"/>
              <a:ext cx="449475" cy="1036100"/>
            </a:xfrm>
            <a:custGeom>
              <a:avLst/>
              <a:gdLst/>
              <a:ahLst/>
              <a:cxnLst/>
              <a:rect l="l" t="t" r="r" b="b"/>
              <a:pathLst>
                <a:path w="17979" h="41444" extrusionOk="0">
                  <a:moveTo>
                    <a:pt x="8250" y="0"/>
                  </a:moveTo>
                  <a:lnTo>
                    <a:pt x="0" y="2102"/>
                  </a:lnTo>
                  <a:cubicBezTo>
                    <a:pt x="1012" y="15371"/>
                    <a:pt x="3230" y="28524"/>
                    <a:pt x="6654" y="41444"/>
                  </a:cubicBezTo>
                  <a:cubicBezTo>
                    <a:pt x="7900" y="40549"/>
                    <a:pt x="9184" y="39654"/>
                    <a:pt x="10663" y="39303"/>
                  </a:cubicBezTo>
                  <a:cubicBezTo>
                    <a:pt x="11635" y="39070"/>
                    <a:pt x="12647" y="39109"/>
                    <a:pt x="13659" y="38953"/>
                  </a:cubicBezTo>
                  <a:cubicBezTo>
                    <a:pt x="15060" y="38758"/>
                    <a:pt x="16422" y="38175"/>
                    <a:pt x="17550" y="37319"/>
                  </a:cubicBezTo>
                  <a:cubicBezTo>
                    <a:pt x="17706" y="37241"/>
                    <a:pt x="17823" y="37085"/>
                    <a:pt x="17939" y="36930"/>
                  </a:cubicBezTo>
                  <a:cubicBezTo>
                    <a:pt x="17978" y="36696"/>
                    <a:pt x="17939" y="36424"/>
                    <a:pt x="17823" y="36229"/>
                  </a:cubicBezTo>
                  <a:lnTo>
                    <a:pt x="14359" y="26851"/>
                  </a:lnTo>
                  <a:cubicBezTo>
                    <a:pt x="13892" y="25528"/>
                    <a:pt x="13386" y="24205"/>
                    <a:pt x="12958" y="22882"/>
                  </a:cubicBezTo>
                  <a:cubicBezTo>
                    <a:pt x="10390" y="15488"/>
                    <a:pt x="8834" y="7783"/>
                    <a:pt x="825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299;p33">
              <a:extLst>
                <a:ext uri="{FF2B5EF4-FFF2-40B4-BE49-F238E27FC236}">
                  <a16:creationId xmlns:a16="http://schemas.microsoft.com/office/drawing/2014/main" id="{E38A875A-770D-514C-6BE3-D08FE45A2072}"/>
                </a:ext>
              </a:extLst>
            </p:cNvPr>
            <p:cNvSpPr/>
            <p:nvPr/>
          </p:nvSpPr>
          <p:spPr>
            <a:xfrm>
              <a:off x="3745775" y="1212900"/>
              <a:ext cx="567175" cy="1155750"/>
            </a:xfrm>
            <a:custGeom>
              <a:avLst/>
              <a:gdLst/>
              <a:ahLst/>
              <a:cxnLst/>
              <a:rect l="l" t="t" r="r" b="b"/>
              <a:pathLst>
                <a:path w="22687" h="46230" extrusionOk="0">
                  <a:moveTo>
                    <a:pt x="18795" y="0"/>
                  </a:moveTo>
                  <a:lnTo>
                    <a:pt x="11596" y="1829"/>
                  </a:lnTo>
                  <a:cubicBezTo>
                    <a:pt x="11947" y="2958"/>
                    <a:pt x="11635" y="4203"/>
                    <a:pt x="11285" y="5371"/>
                  </a:cubicBezTo>
                  <a:cubicBezTo>
                    <a:pt x="10040" y="9768"/>
                    <a:pt x="8522" y="14087"/>
                    <a:pt x="6810" y="18329"/>
                  </a:cubicBezTo>
                  <a:cubicBezTo>
                    <a:pt x="6032" y="20158"/>
                    <a:pt x="5331" y="22026"/>
                    <a:pt x="4748" y="23932"/>
                  </a:cubicBezTo>
                  <a:cubicBezTo>
                    <a:pt x="4281" y="25722"/>
                    <a:pt x="3969" y="27512"/>
                    <a:pt x="3619" y="29341"/>
                  </a:cubicBezTo>
                  <a:cubicBezTo>
                    <a:pt x="2802" y="33661"/>
                    <a:pt x="1673" y="37980"/>
                    <a:pt x="195" y="42144"/>
                  </a:cubicBezTo>
                  <a:cubicBezTo>
                    <a:pt x="78" y="42494"/>
                    <a:pt x="0" y="42922"/>
                    <a:pt x="273" y="43156"/>
                  </a:cubicBezTo>
                  <a:cubicBezTo>
                    <a:pt x="389" y="43234"/>
                    <a:pt x="584" y="43272"/>
                    <a:pt x="740" y="43272"/>
                  </a:cubicBezTo>
                  <a:cubicBezTo>
                    <a:pt x="4436" y="43701"/>
                    <a:pt x="7744" y="46074"/>
                    <a:pt x="11480" y="46230"/>
                  </a:cubicBezTo>
                  <a:cubicBezTo>
                    <a:pt x="12530" y="41366"/>
                    <a:pt x="12258" y="36307"/>
                    <a:pt x="12803" y="31365"/>
                  </a:cubicBezTo>
                  <a:cubicBezTo>
                    <a:pt x="13464" y="25178"/>
                    <a:pt x="15643" y="19224"/>
                    <a:pt x="19185" y="14087"/>
                  </a:cubicBezTo>
                  <a:cubicBezTo>
                    <a:pt x="19613" y="13426"/>
                    <a:pt x="20119" y="12764"/>
                    <a:pt x="20508" y="12064"/>
                  </a:cubicBezTo>
                  <a:cubicBezTo>
                    <a:pt x="22687" y="8133"/>
                    <a:pt x="21986" y="3191"/>
                    <a:pt x="1879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300;p33">
              <a:extLst>
                <a:ext uri="{FF2B5EF4-FFF2-40B4-BE49-F238E27FC236}">
                  <a16:creationId xmlns:a16="http://schemas.microsoft.com/office/drawing/2014/main" id="{3C03B766-F8B7-44A7-C61E-23E63D12EA0F}"/>
                </a:ext>
              </a:extLst>
            </p:cNvPr>
            <p:cNvSpPr/>
            <p:nvPr/>
          </p:nvSpPr>
          <p:spPr>
            <a:xfrm>
              <a:off x="4075550" y="1479450"/>
              <a:ext cx="74950" cy="138175"/>
            </a:xfrm>
            <a:custGeom>
              <a:avLst/>
              <a:gdLst/>
              <a:ahLst/>
              <a:cxnLst/>
              <a:rect l="l" t="t" r="r" b="b"/>
              <a:pathLst>
                <a:path w="2998" h="5527" extrusionOk="0">
                  <a:moveTo>
                    <a:pt x="2997" y="1"/>
                  </a:moveTo>
                  <a:lnTo>
                    <a:pt x="1207" y="156"/>
                  </a:lnTo>
                  <a:cubicBezTo>
                    <a:pt x="662" y="1207"/>
                    <a:pt x="273" y="2336"/>
                    <a:pt x="40" y="3542"/>
                  </a:cubicBezTo>
                  <a:cubicBezTo>
                    <a:pt x="1" y="3581"/>
                    <a:pt x="1" y="3620"/>
                    <a:pt x="40" y="3659"/>
                  </a:cubicBezTo>
                  <a:cubicBezTo>
                    <a:pt x="51" y="3681"/>
                    <a:pt x="69" y="3691"/>
                    <a:pt x="91" y="3691"/>
                  </a:cubicBezTo>
                  <a:cubicBezTo>
                    <a:pt x="144" y="3691"/>
                    <a:pt x="218" y="3636"/>
                    <a:pt x="273" y="3581"/>
                  </a:cubicBezTo>
                  <a:lnTo>
                    <a:pt x="624" y="3231"/>
                  </a:lnTo>
                  <a:cubicBezTo>
                    <a:pt x="662" y="3192"/>
                    <a:pt x="701" y="3153"/>
                    <a:pt x="740" y="3153"/>
                  </a:cubicBezTo>
                  <a:cubicBezTo>
                    <a:pt x="818" y="3153"/>
                    <a:pt x="818" y="3270"/>
                    <a:pt x="779" y="3386"/>
                  </a:cubicBezTo>
                  <a:cubicBezTo>
                    <a:pt x="662" y="3970"/>
                    <a:pt x="468" y="4554"/>
                    <a:pt x="312" y="5099"/>
                  </a:cubicBezTo>
                  <a:cubicBezTo>
                    <a:pt x="273" y="5215"/>
                    <a:pt x="273" y="5332"/>
                    <a:pt x="312" y="5449"/>
                  </a:cubicBezTo>
                  <a:cubicBezTo>
                    <a:pt x="351" y="5507"/>
                    <a:pt x="410" y="5527"/>
                    <a:pt x="478" y="5527"/>
                  </a:cubicBezTo>
                  <a:cubicBezTo>
                    <a:pt x="546" y="5527"/>
                    <a:pt x="624" y="5507"/>
                    <a:pt x="701" y="5488"/>
                  </a:cubicBezTo>
                  <a:cubicBezTo>
                    <a:pt x="1013" y="5410"/>
                    <a:pt x="1324" y="5293"/>
                    <a:pt x="1635" y="5137"/>
                  </a:cubicBezTo>
                  <a:cubicBezTo>
                    <a:pt x="2180" y="4787"/>
                    <a:pt x="2569" y="4281"/>
                    <a:pt x="2725" y="3698"/>
                  </a:cubicBezTo>
                  <a:cubicBezTo>
                    <a:pt x="2881" y="3075"/>
                    <a:pt x="2958" y="2452"/>
                    <a:pt x="2958" y="1830"/>
                  </a:cubicBezTo>
                  <a:cubicBezTo>
                    <a:pt x="2919" y="1207"/>
                    <a:pt x="2919" y="623"/>
                    <a:pt x="2997" y="1"/>
                  </a:cubicBezTo>
                  <a:close/>
                </a:path>
              </a:pathLst>
            </a:custGeom>
            <a:solidFill>
              <a:srgbClr val="FDE6D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301;p33">
              <a:extLst>
                <a:ext uri="{FF2B5EF4-FFF2-40B4-BE49-F238E27FC236}">
                  <a16:creationId xmlns:a16="http://schemas.microsoft.com/office/drawing/2014/main" id="{8975080C-7591-C9CC-FD11-1A3D7CD2D691}"/>
                </a:ext>
              </a:extLst>
            </p:cNvPr>
            <p:cNvSpPr/>
            <p:nvPr/>
          </p:nvSpPr>
          <p:spPr>
            <a:xfrm>
              <a:off x="3982175" y="815000"/>
              <a:ext cx="265600" cy="463125"/>
            </a:xfrm>
            <a:custGeom>
              <a:avLst/>
              <a:gdLst/>
              <a:ahLst/>
              <a:cxnLst/>
              <a:rect l="l" t="t" r="r" b="b"/>
              <a:pathLst>
                <a:path w="10624" h="18525" extrusionOk="0">
                  <a:moveTo>
                    <a:pt x="6226" y="1"/>
                  </a:moveTo>
                  <a:lnTo>
                    <a:pt x="6110" y="312"/>
                  </a:lnTo>
                  <a:cubicBezTo>
                    <a:pt x="5215" y="779"/>
                    <a:pt x="4281" y="1168"/>
                    <a:pt x="3308" y="1480"/>
                  </a:cubicBezTo>
                  <a:cubicBezTo>
                    <a:pt x="3074" y="1518"/>
                    <a:pt x="2841" y="1635"/>
                    <a:pt x="2646" y="1752"/>
                  </a:cubicBezTo>
                  <a:cubicBezTo>
                    <a:pt x="2413" y="1946"/>
                    <a:pt x="2218" y="2219"/>
                    <a:pt x="2102" y="2530"/>
                  </a:cubicBezTo>
                  <a:cubicBezTo>
                    <a:pt x="1596" y="3659"/>
                    <a:pt x="1129" y="4787"/>
                    <a:pt x="662" y="5955"/>
                  </a:cubicBezTo>
                  <a:cubicBezTo>
                    <a:pt x="350" y="6616"/>
                    <a:pt x="117" y="7355"/>
                    <a:pt x="39" y="8134"/>
                  </a:cubicBezTo>
                  <a:cubicBezTo>
                    <a:pt x="0" y="8756"/>
                    <a:pt x="39" y="9379"/>
                    <a:pt x="156" y="9963"/>
                  </a:cubicBezTo>
                  <a:lnTo>
                    <a:pt x="817" y="14010"/>
                  </a:lnTo>
                  <a:cubicBezTo>
                    <a:pt x="973" y="14944"/>
                    <a:pt x="1090" y="15839"/>
                    <a:pt x="1323" y="16734"/>
                  </a:cubicBezTo>
                  <a:cubicBezTo>
                    <a:pt x="1401" y="17201"/>
                    <a:pt x="1596" y="17629"/>
                    <a:pt x="1868" y="17979"/>
                  </a:cubicBezTo>
                  <a:cubicBezTo>
                    <a:pt x="2269" y="18405"/>
                    <a:pt x="2831" y="18524"/>
                    <a:pt x="3408" y="18524"/>
                  </a:cubicBezTo>
                  <a:cubicBezTo>
                    <a:pt x="3728" y="18524"/>
                    <a:pt x="4053" y="18487"/>
                    <a:pt x="4359" y="18446"/>
                  </a:cubicBezTo>
                  <a:cubicBezTo>
                    <a:pt x="5915" y="18212"/>
                    <a:pt x="7472" y="17862"/>
                    <a:pt x="8989" y="17434"/>
                  </a:cubicBezTo>
                  <a:cubicBezTo>
                    <a:pt x="9223" y="17356"/>
                    <a:pt x="9417" y="17278"/>
                    <a:pt x="9612" y="17162"/>
                  </a:cubicBezTo>
                  <a:cubicBezTo>
                    <a:pt x="9962" y="16773"/>
                    <a:pt x="10118" y="16267"/>
                    <a:pt x="10118" y="15761"/>
                  </a:cubicBezTo>
                  <a:lnTo>
                    <a:pt x="10507" y="9768"/>
                  </a:lnTo>
                  <a:cubicBezTo>
                    <a:pt x="10624" y="8367"/>
                    <a:pt x="10624" y="7005"/>
                    <a:pt x="10429" y="5643"/>
                  </a:cubicBezTo>
                  <a:cubicBezTo>
                    <a:pt x="9923" y="3231"/>
                    <a:pt x="8406" y="1168"/>
                    <a:pt x="6226" y="1"/>
                  </a:cubicBezTo>
                  <a:close/>
                </a:path>
              </a:pathLst>
            </a:custGeom>
            <a:solidFill>
              <a:srgbClr val="0082A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302;p33">
              <a:extLst>
                <a:ext uri="{FF2B5EF4-FFF2-40B4-BE49-F238E27FC236}">
                  <a16:creationId xmlns:a16="http://schemas.microsoft.com/office/drawing/2014/main" id="{CABA5874-A497-0559-5C9E-6D1C36656197}"/>
                </a:ext>
              </a:extLst>
            </p:cNvPr>
            <p:cNvSpPr/>
            <p:nvPr/>
          </p:nvSpPr>
          <p:spPr>
            <a:xfrm>
              <a:off x="4081400" y="878250"/>
              <a:ext cx="161525" cy="625775"/>
            </a:xfrm>
            <a:custGeom>
              <a:avLst/>
              <a:gdLst/>
              <a:ahLst/>
              <a:cxnLst/>
              <a:rect l="l" t="t" r="r" b="b"/>
              <a:pathLst>
                <a:path w="6461" h="25031" extrusionOk="0">
                  <a:moveTo>
                    <a:pt x="2452" y="0"/>
                  </a:moveTo>
                  <a:lnTo>
                    <a:pt x="2452" y="0"/>
                  </a:lnTo>
                  <a:cubicBezTo>
                    <a:pt x="1557" y="234"/>
                    <a:pt x="818" y="856"/>
                    <a:pt x="506" y="1712"/>
                  </a:cubicBezTo>
                  <a:cubicBezTo>
                    <a:pt x="195" y="2568"/>
                    <a:pt x="39" y="3463"/>
                    <a:pt x="39" y="4359"/>
                  </a:cubicBezTo>
                  <a:cubicBezTo>
                    <a:pt x="0" y="6226"/>
                    <a:pt x="156" y="8094"/>
                    <a:pt x="506" y="9923"/>
                  </a:cubicBezTo>
                  <a:cubicBezTo>
                    <a:pt x="779" y="11480"/>
                    <a:pt x="1207" y="13036"/>
                    <a:pt x="1207" y="14632"/>
                  </a:cubicBezTo>
                  <a:cubicBezTo>
                    <a:pt x="1129" y="15643"/>
                    <a:pt x="1012" y="16655"/>
                    <a:pt x="857" y="17667"/>
                  </a:cubicBezTo>
                  <a:cubicBezTo>
                    <a:pt x="545" y="20002"/>
                    <a:pt x="390" y="22337"/>
                    <a:pt x="351" y="24671"/>
                  </a:cubicBezTo>
                  <a:cubicBezTo>
                    <a:pt x="845" y="24851"/>
                    <a:pt x="1417" y="25031"/>
                    <a:pt x="1947" y="25031"/>
                  </a:cubicBezTo>
                  <a:cubicBezTo>
                    <a:pt x="2335" y="25031"/>
                    <a:pt x="2701" y="24935"/>
                    <a:pt x="2997" y="24671"/>
                  </a:cubicBezTo>
                  <a:cubicBezTo>
                    <a:pt x="3308" y="24321"/>
                    <a:pt x="3542" y="23854"/>
                    <a:pt x="3619" y="23387"/>
                  </a:cubicBezTo>
                  <a:cubicBezTo>
                    <a:pt x="5448" y="16577"/>
                    <a:pt x="6460" y="9262"/>
                    <a:pt x="4086" y="2607"/>
                  </a:cubicBezTo>
                  <a:cubicBezTo>
                    <a:pt x="3814" y="1635"/>
                    <a:pt x="3269" y="662"/>
                    <a:pt x="2335" y="350"/>
                  </a:cubicBezTo>
                  <a:lnTo>
                    <a:pt x="2452" y="0"/>
                  </a:lnTo>
                  <a:close/>
                </a:path>
              </a:pathLst>
            </a:custGeom>
            <a:solidFill>
              <a:srgbClr val="0082A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303;p33">
              <a:extLst>
                <a:ext uri="{FF2B5EF4-FFF2-40B4-BE49-F238E27FC236}">
                  <a16:creationId xmlns:a16="http://schemas.microsoft.com/office/drawing/2014/main" id="{34C8CBDF-D1E4-BEA3-9DDF-52C53E8D7379}"/>
                </a:ext>
              </a:extLst>
            </p:cNvPr>
            <p:cNvSpPr/>
            <p:nvPr/>
          </p:nvSpPr>
          <p:spPr>
            <a:xfrm>
              <a:off x="4110575" y="1463900"/>
              <a:ext cx="7825" cy="5850"/>
            </a:xfrm>
            <a:custGeom>
              <a:avLst/>
              <a:gdLst/>
              <a:ahLst/>
              <a:cxnLst/>
              <a:rect l="l" t="t" r="r" b="b"/>
              <a:pathLst>
                <a:path w="313" h="234" extrusionOk="0">
                  <a:moveTo>
                    <a:pt x="156" y="0"/>
                  </a:moveTo>
                  <a:cubicBezTo>
                    <a:pt x="1" y="0"/>
                    <a:pt x="1" y="234"/>
                    <a:pt x="156" y="234"/>
                  </a:cubicBezTo>
                  <a:cubicBezTo>
                    <a:pt x="312" y="234"/>
                    <a:pt x="312" y="0"/>
                    <a:pt x="15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304;p33">
              <a:extLst>
                <a:ext uri="{FF2B5EF4-FFF2-40B4-BE49-F238E27FC236}">
                  <a16:creationId xmlns:a16="http://schemas.microsoft.com/office/drawing/2014/main" id="{F8125F5B-AD84-F592-ED60-D8560FA87F58}"/>
                </a:ext>
              </a:extLst>
            </p:cNvPr>
            <p:cNvSpPr/>
            <p:nvPr/>
          </p:nvSpPr>
          <p:spPr>
            <a:xfrm>
              <a:off x="4124200" y="1404550"/>
              <a:ext cx="7800" cy="5850"/>
            </a:xfrm>
            <a:custGeom>
              <a:avLst/>
              <a:gdLst/>
              <a:ahLst/>
              <a:cxnLst/>
              <a:rect l="l" t="t" r="r" b="b"/>
              <a:pathLst>
                <a:path w="312" h="234" extrusionOk="0">
                  <a:moveTo>
                    <a:pt x="156" y="0"/>
                  </a:moveTo>
                  <a:cubicBezTo>
                    <a:pt x="1" y="0"/>
                    <a:pt x="1" y="234"/>
                    <a:pt x="156" y="234"/>
                  </a:cubicBezTo>
                  <a:cubicBezTo>
                    <a:pt x="312" y="234"/>
                    <a:pt x="312" y="0"/>
                    <a:pt x="15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305;p33">
              <a:extLst>
                <a:ext uri="{FF2B5EF4-FFF2-40B4-BE49-F238E27FC236}">
                  <a16:creationId xmlns:a16="http://schemas.microsoft.com/office/drawing/2014/main" id="{9935FCE2-B42D-DF68-C4D8-B6D0439F0E63}"/>
                </a:ext>
              </a:extLst>
            </p:cNvPr>
            <p:cNvSpPr/>
            <p:nvPr/>
          </p:nvSpPr>
          <p:spPr>
            <a:xfrm>
              <a:off x="4163125" y="1429850"/>
              <a:ext cx="6825" cy="5850"/>
            </a:xfrm>
            <a:custGeom>
              <a:avLst/>
              <a:gdLst/>
              <a:ahLst/>
              <a:cxnLst/>
              <a:rect l="l" t="t" r="r" b="b"/>
              <a:pathLst>
                <a:path w="273" h="234" extrusionOk="0">
                  <a:moveTo>
                    <a:pt x="156" y="0"/>
                  </a:moveTo>
                  <a:cubicBezTo>
                    <a:pt x="0" y="0"/>
                    <a:pt x="0" y="234"/>
                    <a:pt x="156" y="234"/>
                  </a:cubicBezTo>
                  <a:cubicBezTo>
                    <a:pt x="273" y="234"/>
                    <a:pt x="273" y="0"/>
                    <a:pt x="15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306;p33">
              <a:extLst>
                <a:ext uri="{FF2B5EF4-FFF2-40B4-BE49-F238E27FC236}">
                  <a16:creationId xmlns:a16="http://schemas.microsoft.com/office/drawing/2014/main" id="{647A0553-5F71-0CBB-2FE1-98D62693673C}"/>
                </a:ext>
              </a:extLst>
            </p:cNvPr>
            <p:cNvSpPr/>
            <p:nvPr/>
          </p:nvSpPr>
          <p:spPr>
            <a:xfrm>
              <a:off x="4170900" y="1357850"/>
              <a:ext cx="7800" cy="5875"/>
            </a:xfrm>
            <a:custGeom>
              <a:avLst/>
              <a:gdLst/>
              <a:ahLst/>
              <a:cxnLst/>
              <a:rect l="l" t="t" r="r" b="b"/>
              <a:pathLst>
                <a:path w="312" h="235" extrusionOk="0">
                  <a:moveTo>
                    <a:pt x="156" y="1"/>
                  </a:moveTo>
                  <a:cubicBezTo>
                    <a:pt x="0" y="1"/>
                    <a:pt x="0" y="234"/>
                    <a:pt x="156" y="234"/>
                  </a:cubicBezTo>
                  <a:cubicBezTo>
                    <a:pt x="312" y="234"/>
                    <a:pt x="312" y="1"/>
                    <a:pt x="15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" name="Google Shape;307;p33">
              <a:extLst>
                <a:ext uri="{FF2B5EF4-FFF2-40B4-BE49-F238E27FC236}">
                  <a16:creationId xmlns:a16="http://schemas.microsoft.com/office/drawing/2014/main" id="{D437C7F3-19B6-907F-FCB1-56C0DE6BA8C5}"/>
                </a:ext>
              </a:extLst>
            </p:cNvPr>
            <p:cNvSpPr/>
            <p:nvPr/>
          </p:nvSpPr>
          <p:spPr>
            <a:xfrm>
              <a:off x="4133925" y="1309200"/>
              <a:ext cx="7825" cy="5875"/>
            </a:xfrm>
            <a:custGeom>
              <a:avLst/>
              <a:gdLst/>
              <a:ahLst/>
              <a:cxnLst/>
              <a:rect l="l" t="t" r="r" b="b"/>
              <a:pathLst>
                <a:path w="313" h="235" extrusionOk="0">
                  <a:moveTo>
                    <a:pt x="156" y="1"/>
                  </a:moveTo>
                  <a:cubicBezTo>
                    <a:pt x="1" y="1"/>
                    <a:pt x="1" y="234"/>
                    <a:pt x="156" y="234"/>
                  </a:cubicBezTo>
                  <a:cubicBezTo>
                    <a:pt x="312" y="234"/>
                    <a:pt x="312" y="1"/>
                    <a:pt x="15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" name="Google Shape;308;p33">
              <a:extLst>
                <a:ext uri="{FF2B5EF4-FFF2-40B4-BE49-F238E27FC236}">
                  <a16:creationId xmlns:a16="http://schemas.microsoft.com/office/drawing/2014/main" id="{B2EAA6C7-FE0D-515C-205C-856ABD1DCEB3}"/>
                </a:ext>
              </a:extLst>
            </p:cNvPr>
            <p:cNvSpPr/>
            <p:nvPr/>
          </p:nvSpPr>
          <p:spPr>
            <a:xfrm>
              <a:off x="4110575" y="1347150"/>
              <a:ext cx="5875" cy="5875"/>
            </a:xfrm>
            <a:custGeom>
              <a:avLst/>
              <a:gdLst/>
              <a:ahLst/>
              <a:cxnLst/>
              <a:rect l="l" t="t" r="r" b="b"/>
              <a:pathLst>
                <a:path w="235" h="235" extrusionOk="0">
                  <a:moveTo>
                    <a:pt x="118" y="1"/>
                  </a:moveTo>
                  <a:cubicBezTo>
                    <a:pt x="1" y="1"/>
                    <a:pt x="1" y="195"/>
                    <a:pt x="118" y="234"/>
                  </a:cubicBezTo>
                  <a:cubicBezTo>
                    <a:pt x="234" y="195"/>
                    <a:pt x="234" y="1"/>
                    <a:pt x="11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309;p33">
              <a:extLst>
                <a:ext uri="{FF2B5EF4-FFF2-40B4-BE49-F238E27FC236}">
                  <a16:creationId xmlns:a16="http://schemas.microsoft.com/office/drawing/2014/main" id="{8127F1A7-8ACD-F13E-97BD-8F20A6D7EA93}"/>
                </a:ext>
              </a:extLst>
            </p:cNvPr>
            <p:cNvSpPr/>
            <p:nvPr/>
          </p:nvSpPr>
          <p:spPr>
            <a:xfrm>
              <a:off x="4160200" y="1276125"/>
              <a:ext cx="7800" cy="5875"/>
            </a:xfrm>
            <a:custGeom>
              <a:avLst/>
              <a:gdLst/>
              <a:ahLst/>
              <a:cxnLst/>
              <a:rect l="l" t="t" r="r" b="b"/>
              <a:pathLst>
                <a:path w="312" h="235" extrusionOk="0">
                  <a:moveTo>
                    <a:pt x="156" y="1"/>
                  </a:moveTo>
                  <a:cubicBezTo>
                    <a:pt x="0" y="1"/>
                    <a:pt x="0" y="234"/>
                    <a:pt x="156" y="234"/>
                  </a:cubicBezTo>
                  <a:cubicBezTo>
                    <a:pt x="312" y="234"/>
                    <a:pt x="312" y="1"/>
                    <a:pt x="15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310;p33">
              <a:extLst>
                <a:ext uri="{FF2B5EF4-FFF2-40B4-BE49-F238E27FC236}">
                  <a16:creationId xmlns:a16="http://schemas.microsoft.com/office/drawing/2014/main" id="{2F211B35-67EC-5433-1037-FF3D2B85AE4D}"/>
                </a:ext>
              </a:extLst>
            </p:cNvPr>
            <p:cNvSpPr/>
            <p:nvPr/>
          </p:nvSpPr>
          <p:spPr>
            <a:xfrm>
              <a:off x="4129075" y="1213875"/>
              <a:ext cx="6825" cy="5850"/>
            </a:xfrm>
            <a:custGeom>
              <a:avLst/>
              <a:gdLst/>
              <a:ahLst/>
              <a:cxnLst/>
              <a:rect l="l" t="t" r="r" b="b"/>
              <a:pathLst>
                <a:path w="273" h="234" extrusionOk="0">
                  <a:moveTo>
                    <a:pt x="117" y="0"/>
                  </a:moveTo>
                  <a:cubicBezTo>
                    <a:pt x="0" y="0"/>
                    <a:pt x="0" y="234"/>
                    <a:pt x="117" y="234"/>
                  </a:cubicBezTo>
                  <a:cubicBezTo>
                    <a:pt x="273" y="234"/>
                    <a:pt x="273" y="0"/>
                    <a:pt x="11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311;p33">
              <a:extLst>
                <a:ext uri="{FF2B5EF4-FFF2-40B4-BE49-F238E27FC236}">
                  <a16:creationId xmlns:a16="http://schemas.microsoft.com/office/drawing/2014/main" id="{A1B407FE-0DA2-8225-A712-A7674FE34F71}"/>
                </a:ext>
              </a:extLst>
            </p:cNvPr>
            <p:cNvSpPr/>
            <p:nvPr/>
          </p:nvSpPr>
          <p:spPr>
            <a:xfrm>
              <a:off x="4183550" y="1194425"/>
              <a:ext cx="6825" cy="5850"/>
            </a:xfrm>
            <a:custGeom>
              <a:avLst/>
              <a:gdLst/>
              <a:ahLst/>
              <a:cxnLst/>
              <a:rect l="l" t="t" r="r" b="b"/>
              <a:pathLst>
                <a:path w="273" h="234" extrusionOk="0">
                  <a:moveTo>
                    <a:pt x="156" y="0"/>
                  </a:moveTo>
                  <a:cubicBezTo>
                    <a:pt x="0" y="0"/>
                    <a:pt x="0" y="234"/>
                    <a:pt x="156" y="234"/>
                  </a:cubicBezTo>
                  <a:cubicBezTo>
                    <a:pt x="273" y="234"/>
                    <a:pt x="273" y="0"/>
                    <a:pt x="15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312;p33">
              <a:extLst>
                <a:ext uri="{FF2B5EF4-FFF2-40B4-BE49-F238E27FC236}">
                  <a16:creationId xmlns:a16="http://schemas.microsoft.com/office/drawing/2014/main" id="{EBCC67C3-6F13-06DD-A663-E4CF6F83CEF6}"/>
                </a:ext>
              </a:extLst>
            </p:cNvPr>
            <p:cNvSpPr/>
            <p:nvPr/>
          </p:nvSpPr>
          <p:spPr>
            <a:xfrm>
              <a:off x="4197175" y="1236250"/>
              <a:ext cx="6825" cy="5850"/>
            </a:xfrm>
            <a:custGeom>
              <a:avLst/>
              <a:gdLst/>
              <a:ahLst/>
              <a:cxnLst/>
              <a:rect l="l" t="t" r="r" b="b"/>
              <a:pathLst>
                <a:path w="273" h="234" extrusionOk="0">
                  <a:moveTo>
                    <a:pt x="156" y="0"/>
                  </a:moveTo>
                  <a:cubicBezTo>
                    <a:pt x="0" y="0"/>
                    <a:pt x="0" y="234"/>
                    <a:pt x="156" y="234"/>
                  </a:cubicBezTo>
                  <a:cubicBezTo>
                    <a:pt x="273" y="234"/>
                    <a:pt x="273" y="0"/>
                    <a:pt x="15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313;p33">
              <a:extLst>
                <a:ext uri="{FF2B5EF4-FFF2-40B4-BE49-F238E27FC236}">
                  <a16:creationId xmlns:a16="http://schemas.microsoft.com/office/drawing/2014/main" id="{C601EBC0-F9D9-9F51-25C9-94D271F1A361}"/>
                </a:ext>
              </a:extLst>
            </p:cNvPr>
            <p:cNvSpPr/>
            <p:nvPr/>
          </p:nvSpPr>
          <p:spPr>
            <a:xfrm>
              <a:off x="4126150" y="1266400"/>
              <a:ext cx="7800" cy="5875"/>
            </a:xfrm>
            <a:custGeom>
              <a:avLst/>
              <a:gdLst/>
              <a:ahLst/>
              <a:cxnLst/>
              <a:rect l="l" t="t" r="r" b="b"/>
              <a:pathLst>
                <a:path w="312" h="235" extrusionOk="0">
                  <a:moveTo>
                    <a:pt x="156" y="1"/>
                  </a:moveTo>
                  <a:cubicBezTo>
                    <a:pt x="0" y="1"/>
                    <a:pt x="0" y="234"/>
                    <a:pt x="156" y="234"/>
                  </a:cubicBezTo>
                  <a:cubicBezTo>
                    <a:pt x="312" y="234"/>
                    <a:pt x="312" y="1"/>
                    <a:pt x="15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314;p33">
              <a:extLst>
                <a:ext uri="{FF2B5EF4-FFF2-40B4-BE49-F238E27FC236}">
                  <a16:creationId xmlns:a16="http://schemas.microsoft.com/office/drawing/2014/main" id="{3AC0702F-D748-17EF-EFF3-BE474D7092F5}"/>
                </a:ext>
              </a:extLst>
            </p:cNvPr>
            <p:cNvSpPr/>
            <p:nvPr/>
          </p:nvSpPr>
          <p:spPr>
            <a:xfrm>
              <a:off x="4144625" y="1161350"/>
              <a:ext cx="7825" cy="5850"/>
            </a:xfrm>
            <a:custGeom>
              <a:avLst/>
              <a:gdLst/>
              <a:ahLst/>
              <a:cxnLst/>
              <a:rect l="l" t="t" r="r" b="b"/>
              <a:pathLst>
                <a:path w="313" h="234" extrusionOk="0">
                  <a:moveTo>
                    <a:pt x="156" y="0"/>
                  </a:moveTo>
                  <a:cubicBezTo>
                    <a:pt x="1" y="0"/>
                    <a:pt x="1" y="234"/>
                    <a:pt x="156" y="234"/>
                  </a:cubicBezTo>
                  <a:cubicBezTo>
                    <a:pt x="312" y="234"/>
                    <a:pt x="312" y="0"/>
                    <a:pt x="15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" name="Google Shape;315;p33">
              <a:extLst>
                <a:ext uri="{FF2B5EF4-FFF2-40B4-BE49-F238E27FC236}">
                  <a16:creationId xmlns:a16="http://schemas.microsoft.com/office/drawing/2014/main" id="{375B33F8-6806-00ED-10A3-01909BFCE008}"/>
                </a:ext>
              </a:extLst>
            </p:cNvPr>
            <p:cNvSpPr/>
            <p:nvPr/>
          </p:nvSpPr>
          <p:spPr>
            <a:xfrm>
              <a:off x="4108625" y="1147725"/>
              <a:ext cx="6850" cy="5850"/>
            </a:xfrm>
            <a:custGeom>
              <a:avLst/>
              <a:gdLst/>
              <a:ahLst/>
              <a:cxnLst/>
              <a:rect l="l" t="t" r="r" b="b"/>
              <a:pathLst>
                <a:path w="274" h="234" extrusionOk="0">
                  <a:moveTo>
                    <a:pt x="157" y="0"/>
                  </a:moveTo>
                  <a:cubicBezTo>
                    <a:pt x="1" y="0"/>
                    <a:pt x="1" y="234"/>
                    <a:pt x="157" y="234"/>
                  </a:cubicBezTo>
                  <a:cubicBezTo>
                    <a:pt x="273" y="234"/>
                    <a:pt x="273" y="0"/>
                    <a:pt x="15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" name="Google Shape;316;p33">
              <a:extLst>
                <a:ext uri="{FF2B5EF4-FFF2-40B4-BE49-F238E27FC236}">
                  <a16:creationId xmlns:a16="http://schemas.microsoft.com/office/drawing/2014/main" id="{359A8200-D988-2875-7F11-BD0178C95042}"/>
                </a:ext>
              </a:extLst>
            </p:cNvPr>
            <p:cNvSpPr/>
            <p:nvPr/>
          </p:nvSpPr>
          <p:spPr>
            <a:xfrm>
              <a:off x="4126150" y="1092275"/>
              <a:ext cx="7800" cy="5850"/>
            </a:xfrm>
            <a:custGeom>
              <a:avLst/>
              <a:gdLst/>
              <a:ahLst/>
              <a:cxnLst/>
              <a:rect l="l" t="t" r="r" b="b"/>
              <a:pathLst>
                <a:path w="312" h="234" extrusionOk="0">
                  <a:moveTo>
                    <a:pt x="156" y="0"/>
                  </a:moveTo>
                  <a:cubicBezTo>
                    <a:pt x="0" y="0"/>
                    <a:pt x="0" y="234"/>
                    <a:pt x="156" y="234"/>
                  </a:cubicBezTo>
                  <a:cubicBezTo>
                    <a:pt x="312" y="234"/>
                    <a:pt x="312" y="0"/>
                    <a:pt x="15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" name="Google Shape;317;p33">
              <a:extLst>
                <a:ext uri="{FF2B5EF4-FFF2-40B4-BE49-F238E27FC236}">
                  <a16:creationId xmlns:a16="http://schemas.microsoft.com/office/drawing/2014/main" id="{3BDF0FA7-261D-1ACF-9E14-B20B46EF7EB5}"/>
                </a:ext>
              </a:extLst>
            </p:cNvPr>
            <p:cNvSpPr/>
            <p:nvPr/>
          </p:nvSpPr>
          <p:spPr>
            <a:xfrm>
              <a:off x="4170900" y="1122425"/>
              <a:ext cx="7800" cy="5850"/>
            </a:xfrm>
            <a:custGeom>
              <a:avLst/>
              <a:gdLst/>
              <a:ahLst/>
              <a:cxnLst/>
              <a:rect l="l" t="t" r="r" b="b"/>
              <a:pathLst>
                <a:path w="312" h="234" extrusionOk="0">
                  <a:moveTo>
                    <a:pt x="156" y="1"/>
                  </a:moveTo>
                  <a:cubicBezTo>
                    <a:pt x="0" y="1"/>
                    <a:pt x="0" y="234"/>
                    <a:pt x="156" y="234"/>
                  </a:cubicBezTo>
                  <a:cubicBezTo>
                    <a:pt x="312" y="234"/>
                    <a:pt x="312" y="1"/>
                    <a:pt x="15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" name="Google Shape;318;p33">
              <a:extLst>
                <a:ext uri="{FF2B5EF4-FFF2-40B4-BE49-F238E27FC236}">
                  <a16:creationId xmlns:a16="http://schemas.microsoft.com/office/drawing/2014/main" id="{4863C400-C8BC-0230-04D8-227F4E5061BA}"/>
                </a:ext>
              </a:extLst>
            </p:cNvPr>
            <p:cNvSpPr/>
            <p:nvPr/>
          </p:nvSpPr>
          <p:spPr>
            <a:xfrm>
              <a:off x="4170900" y="1065025"/>
              <a:ext cx="7800" cy="5875"/>
            </a:xfrm>
            <a:custGeom>
              <a:avLst/>
              <a:gdLst/>
              <a:ahLst/>
              <a:cxnLst/>
              <a:rect l="l" t="t" r="r" b="b"/>
              <a:pathLst>
                <a:path w="312" h="235" extrusionOk="0">
                  <a:moveTo>
                    <a:pt x="156" y="1"/>
                  </a:moveTo>
                  <a:cubicBezTo>
                    <a:pt x="0" y="1"/>
                    <a:pt x="0" y="234"/>
                    <a:pt x="156" y="234"/>
                  </a:cubicBezTo>
                  <a:cubicBezTo>
                    <a:pt x="312" y="234"/>
                    <a:pt x="312" y="1"/>
                    <a:pt x="15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319;p33">
              <a:extLst>
                <a:ext uri="{FF2B5EF4-FFF2-40B4-BE49-F238E27FC236}">
                  <a16:creationId xmlns:a16="http://schemas.microsoft.com/office/drawing/2014/main" id="{04B2D9C5-AC99-A6CF-7657-A0106A139E0A}"/>
                </a:ext>
              </a:extLst>
            </p:cNvPr>
            <p:cNvSpPr/>
            <p:nvPr/>
          </p:nvSpPr>
          <p:spPr>
            <a:xfrm>
              <a:off x="4132950" y="1030975"/>
              <a:ext cx="7825" cy="5875"/>
            </a:xfrm>
            <a:custGeom>
              <a:avLst/>
              <a:gdLst/>
              <a:ahLst/>
              <a:cxnLst/>
              <a:rect l="l" t="t" r="r" b="b"/>
              <a:pathLst>
                <a:path w="313" h="235" extrusionOk="0">
                  <a:moveTo>
                    <a:pt x="156" y="1"/>
                  </a:moveTo>
                  <a:cubicBezTo>
                    <a:pt x="1" y="1"/>
                    <a:pt x="1" y="234"/>
                    <a:pt x="156" y="234"/>
                  </a:cubicBezTo>
                  <a:cubicBezTo>
                    <a:pt x="312" y="234"/>
                    <a:pt x="312" y="1"/>
                    <a:pt x="15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" name="Google Shape;320;p33">
              <a:extLst>
                <a:ext uri="{FF2B5EF4-FFF2-40B4-BE49-F238E27FC236}">
                  <a16:creationId xmlns:a16="http://schemas.microsoft.com/office/drawing/2014/main" id="{79307357-5D2A-928B-9198-DFE3A58CD478}"/>
                </a:ext>
              </a:extLst>
            </p:cNvPr>
            <p:cNvSpPr/>
            <p:nvPr/>
          </p:nvSpPr>
          <p:spPr>
            <a:xfrm>
              <a:off x="4093075" y="1058225"/>
              <a:ext cx="7800" cy="5850"/>
            </a:xfrm>
            <a:custGeom>
              <a:avLst/>
              <a:gdLst/>
              <a:ahLst/>
              <a:cxnLst/>
              <a:rect l="l" t="t" r="r" b="b"/>
              <a:pathLst>
                <a:path w="312" h="234" extrusionOk="0">
                  <a:moveTo>
                    <a:pt x="156" y="0"/>
                  </a:moveTo>
                  <a:cubicBezTo>
                    <a:pt x="0" y="0"/>
                    <a:pt x="0" y="234"/>
                    <a:pt x="156" y="234"/>
                  </a:cubicBezTo>
                  <a:cubicBezTo>
                    <a:pt x="312" y="234"/>
                    <a:pt x="312" y="0"/>
                    <a:pt x="15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" name="Google Shape;321;p33">
              <a:extLst>
                <a:ext uri="{FF2B5EF4-FFF2-40B4-BE49-F238E27FC236}">
                  <a16:creationId xmlns:a16="http://schemas.microsoft.com/office/drawing/2014/main" id="{2B4342EB-FA1F-B093-E65A-0AA41FEE9BBF}"/>
                </a:ext>
              </a:extLst>
            </p:cNvPr>
            <p:cNvSpPr/>
            <p:nvPr/>
          </p:nvSpPr>
          <p:spPr>
            <a:xfrm>
              <a:off x="4109600" y="984275"/>
              <a:ext cx="7825" cy="5875"/>
            </a:xfrm>
            <a:custGeom>
              <a:avLst/>
              <a:gdLst/>
              <a:ahLst/>
              <a:cxnLst/>
              <a:rect l="l" t="t" r="r" b="b"/>
              <a:pathLst>
                <a:path w="313" h="235" extrusionOk="0">
                  <a:moveTo>
                    <a:pt x="157" y="1"/>
                  </a:moveTo>
                  <a:cubicBezTo>
                    <a:pt x="1" y="1"/>
                    <a:pt x="1" y="234"/>
                    <a:pt x="157" y="234"/>
                  </a:cubicBezTo>
                  <a:cubicBezTo>
                    <a:pt x="312" y="234"/>
                    <a:pt x="312" y="1"/>
                    <a:pt x="15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" name="Google Shape;322;p33">
              <a:extLst>
                <a:ext uri="{FF2B5EF4-FFF2-40B4-BE49-F238E27FC236}">
                  <a16:creationId xmlns:a16="http://schemas.microsoft.com/office/drawing/2014/main" id="{9365C7D5-6E2E-BD04-014E-3380BDF06B1E}"/>
                </a:ext>
              </a:extLst>
            </p:cNvPr>
            <p:cNvSpPr/>
            <p:nvPr/>
          </p:nvSpPr>
          <p:spPr>
            <a:xfrm>
              <a:off x="4136850" y="937575"/>
              <a:ext cx="7800" cy="5875"/>
            </a:xfrm>
            <a:custGeom>
              <a:avLst/>
              <a:gdLst/>
              <a:ahLst/>
              <a:cxnLst/>
              <a:rect l="l" t="t" r="r" b="b"/>
              <a:pathLst>
                <a:path w="312" h="235" extrusionOk="0">
                  <a:moveTo>
                    <a:pt x="156" y="1"/>
                  </a:moveTo>
                  <a:cubicBezTo>
                    <a:pt x="0" y="1"/>
                    <a:pt x="0" y="234"/>
                    <a:pt x="156" y="234"/>
                  </a:cubicBezTo>
                  <a:cubicBezTo>
                    <a:pt x="312" y="234"/>
                    <a:pt x="312" y="1"/>
                    <a:pt x="15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" name="Google Shape;323;p33">
              <a:extLst>
                <a:ext uri="{FF2B5EF4-FFF2-40B4-BE49-F238E27FC236}">
                  <a16:creationId xmlns:a16="http://schemas.microsoft.com/office/drawing/2014/main" id="{8608734D-59BA-075F-B999-1B2CC964603E}"/>
                </a:ext>
              </a:extLst>
            </p:cNvPr>
            <p:cNvSpPr/>
            <p:nvPr/>
          </p:nvSpPr>
          <p:spPr>
            <a:xfrm>
              <a:off x="4143650" y="987200"/>
              <a:ext cx="7825" cy="5850"/>
            </a:xfrm>
            <a:custGeom>
              <a:avLst/>
              <a:gdLst/>
              <a:ahLst/>
              <a:cxnLst/>
              <a:rect l="l" t="t" r="r" b="b"/>
              <a:pathLst>
                <a:path w="313" h="234" extrusionOk="0">
                  <a:moveTo>
                    <a:pt x="157" y="1"/>
                  </a:moveTo>
                  <a:cubicBezTo>
                    <a:pt x="1" y="1"/>
                    <a:pt x="1" y="234"/>
                    <a:pt x="157" y="234"/>
                  </a:cubicBezTo>
                  <a:cubicBezTo>
                    <a:pt x="312" y="234"/>
                    <a:pt x="312" y="1"/>
                    <a:pt x="15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" name="Google Shape;324;p33">
              <a:extLst>
                <a:ext uri="{FF2B5EF4-FFF2-40B4-BE49-F238E27FC236}">
                  <a16:creationId xmlns:a16="http://schemas.microsoft.com/office/drawing/2014/main" id="{966C1028-9C44-45B9-866B-1E4114D713D3}"/>
                </a:ext>
              </a:extLst>
            </p:cNvPr>
            <p:cNvSpPr/>
            <p:nvPr/>
          </p:nvSpPr>
          <p:spPr>
            <a:xfrm>
              <a:off x="4095025" y="929800"/>
              <a:ext cx="6825" cy="5875"/>
            </a:xfrm>
            <a:custGeom>
              <a:avLst/>
              <a:gdLst/>
              <a:ahLst/>
              <a:cxnLst/>
              <a:rect l="l" t="t" r="r" b="b"/>
              <a:pathLst>
                <a:path w="273" h="235" extrusionOk="0">
                  <a:moveTo>
                    <a:pt x="156" y="1"/>
                  </a:moveTo>
                  <a:cubicBezTo>
                    <a:pt x="0" y="1"/>
                    <a:pt x="0" y="234"/>
                    <a:pt x="156" y="234"/>
                  </a:cubicBezTo>
                  <a:cubicBezTo>
                    <a:pt x="273" y="234"/>
                    <a:pt x="273" y="1"/>
                    <a:pt x="15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" name="Google Shape;325;p33">
              <a:extLst>
                <a:ext uri="{FF2B5EF4-FFF2-40B4-BE49-F238E27FC236}">
                  <a16:creationId xmlns:a16="http://schemas.microsoft.com/office/drawing/2014/main" id="{16074E22-259E-34F2-BA42-0EFDD0DECA7E}"/>
                </a:ext>
              </a:extLst>
            </p:cNvPr>
            <p:cNvSpPr/>
            <p:nvPr/>
          </p:nvSpPr>
          <p:spPr>
            <a:xfrm>
              <a:off x="4068750" y="877150"/>
              <a:ext cx="7775" cy="5975"/>
            </a:xfrm>
            <a:custGeom>
              <a:avLst/>
              <a:gdLst/>
              <a:ahLst/>
              <a:cxnLst/>
              <a:rect l="l" t="t" r="r" b="b"/>
              <a:pathLst>
                <a:path w="311" h="239" extrusionOk="0">
                  <a:moveTo>
                    <a:pt x="189" y="1"/>
                  </a:moveTo>
                  <a:cubicBezTo>
                    <a:pt x="179" y="1"/>
                    <a:pt x="168" y="2"/>
                    <a:pt x="156" y="5"/>
                  </a:cubicBezTo>
                  <a:cubicBezTo>
                    <a:pt x="1" y="5"/>
                    <a:pt x="1" y="239"/>
                    <a:pt x="156" y="239"/>
                  </a:cubicBezTo>
                  <a:cubicBezTo>
                    <a:pt x="300" y="203"/>
                    <a:pt x="311" y="1"/>
                    <a:pt x="18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Google Shape;326;p33">
              <a:extLst>
                <a:ext uri="{FF2B5EF4-FFF2-40B4-BE49-F238E27FC236}">
                  <a16:creationId xmlns:a16="http://schemas.microsoft.com/office/drawing/2014/main" id="{07D5736C-802E-7F79-DA2F-32090C3DE617}"/>
                </a:ext>
              </a:extLst>
            </p:cNvPr>
            <p:cNvSpPr/>
            <p:nvPr/>
          </p:nvSpPr>
          <p:spPr>
            <a:xfrm>
              <a:off x="4024975" y="929800"/>
              <a:ext cx="7800" cy="5875"/>
            </a:xfrm>
            <a:custGeom>
              <a:avLst/>
              <a:gdLst/>
              <a:ahLst/>
              <a:cxnLst/>
              <a:rect l="l" t="t" r="r" b="b"/>
              <a:pathLst>
                <a:path w="312" h="235" extrusionOk="0">
                  <a:moveTo>
                    <a:pt x="156" y="1"/>
                  </a:moveTo>
                  <a:cubicBezTo>
                    <a:pt x="0" y="1"/>
                    <a:pt x="0" y="234"/>
                    <a:pt x="156" y="234"/>
                  </a:cubicBezTo>
                  <a:cubicBezTo>
                    <a:pt x="312" y="234"/>
                    <a:pt x="312" y="1"/>
                    <a:pt x="15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" name="Google Shape;327;p33">
              <a:extLst>
                <a:ext uri="{FF2B5EF4-FFF2-40B4-BE49-F238E27FC236}">
                  <a16:creationId xmlns:a16="http://schemas.microsoft.com/office/drawing/2014/main" id="{17A8F9CE-8529-E18F-65A1-29ECAA814A2D}"/>
                </a:ext>
              </a:extLst>
            </p:cNvPr>
            <p:cNvSpPr/>
            <p:nvPr/>
          </p:nvSpPr>
          <p:spPr>
            <a:xfrm>
              <a:off x="4056100" y="912300"/>
              <a:ext cx="7800" cy="5850"/>
            </a:xfrm>
            <a:custGeom>
              <a:avLst/>
              <a:gdLst/>
              <a:ahLst/>
              <a:cxnLst/>
              <a:rect l="l" t="t" r="r" b="b"/>
              <a:pathLst>
                <a:path w="312" h="234" extrusionOk="0">
                  <a:moveTo>
                    <a:pt x="156" y="0"/>
                  </a:moveTo>
                  <a:cubicBezTo>
                    <a:pt x="1" y="0"/>
                    <a:pt x="1" y="234"/>
                    <a:pt x="156" y="234"/>
                  </a:cubicBezTo>
                  <a:cubicBezTo>
                    <a:pt x="312" y="234"/>
                    <a:pt x="312" y="0"/>
                    <a:pt x="15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" name="Google Shape;328;p33">
              <a:extLst>
                <a:ext uri="{FF2B5EF4-FFF2-40B4-BE49-F238E27FC236}">
                  <a16:creationId xmlns:a16="http://schemas.microsoft.com/office/drawing/2014/main" id="{F411D567-373E-7658-1E91-0F72EC0756CF}"/>
                </a:ext>
              </a:extLst>
            </p:cNvPr>
            <p:cNvSpPr/>
            <p:nvPr/>
          </p:nvSpPr>
          <p:spPr>
            <a:xfrm>
              <a:off x="4026925" y="972600"/>
              <a:ext cx="6825" cy="5875"/>
            </a:xfrm>
            <a:custGeom>
              <a:avLst/>
              <a:gdLst/>
              <a:ahLst/>
              <a:cxnLst/>
              <a:rect l="l" t="t" r="r" b="b"/>
              <a:pathLst>
                <a:path w="273" h="235" extrusionOk="0">
                  <a:moveTo>
                    <a:pt x="156" y="1"/>
                  </a:moveTo>
                  <a:cubicBezTo>
                    <a:pt x="0" y="1"/>
                    <a:pt x="0" y="234"/>
                    <a:pt x="156" y="234"/>
                  </a:cubicBezTo>
                  <a:cubicBezTo>
                    <a:pt x="273" y="234"/>
                    <a:pt x="273" y="1"/>
                    <a:pt x="15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" name="Google Shape;329;p33">
              <a:extLst>
                <a:ext uri="{FF2B5EF4-FFF2-40B4-BE49-F238E27FC236}">
                  <a16:creationId xmlns:a16="http://schemas.microsoft.com/office/drawing/2014/main" id="{CD345F53-0014-DAA8-EE8F-2ABDAF77EB65}"/>
                </a:ext>
              </a:extLst>
            </p:cNvPr>
            <p:cNvSpPr/>
            <p:nvPr/>
          </p:nvSpPr>
          <p:spPr>
            <a:xfrm>
              <a:off x="3992875" y="1013475"/>
              <a:ext cx="6825" cy="5850"/>
            </a:xfrm>
            <a:custGeom>
              <a:avLst/>
              <a:gdLst/>
              <a:ahLst/>
              <a:cxnLst/>
              <a:rect l="l" t="t" r="r" b="b"/>
              <a:pathLst>
                <a:path w="273" h="234" extrusionOk="0">
                  <a:moveTo>
                    <a:pt x="156" y="0"/>
                  </a:moveTo>
                  <a:cubicBezTo>
                    <a:pt x="0" y="0"/>
                    <a:pt x="0" y="234"/>
                    <a:pt x="156" y="234"/>
                  </a:cubicBezTo>
                  <a:cubicBezTo>
                    <a:pt x="273" y="234"/>
                    <a:pt x="273" y="0"/>
                    <a:pt x="15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" name="Google Shape;330;p33">
              <a:extLst>
                <a:ext uri="{FF2B5EF4-FFF2-40B4-BE49-F238E27FC236}">
                  <a16:creationId xmlns:a16="http://schemas.microsoft.com/office/drawing/2014/main" id="{8D4015BE-67DD-8440-A1D7-373AD1B01C3A}"/>
                </a:ext>
              </a:extLst>
            </p:cNvPr>
            <p:cNvSpPr/>
            <p:nvPr/>
          </p:nvSpPr>
          <p:spPr>
            <a:xfrm>
              <a:off x="4038600" y="1018325"/>
              <a:ext cx="7800" cy="5875"/>
            </a:xfrm>
            <a:custGeom>
              <a:avLst/>
              <a:gdLst/>
              <a:ahLst/>
              <a:cxnLst/>
              <a:rect l="l" t="t" r="r" b="b"/>
              <a:pathLst>
                <a:path w="312" h="235" extrusionOk="0">
                  <a:moveTo>
                    <a:pt x="156" y="1"/>
                  </a:moveTo>
                  <a:cubicBezTo>
                    <a:pt x="0" y="1"/>
                    <a:pt x="0" y="234"/>
                    <a:pt x="156" y="234"/>
                  </a:cubicBezTo>
                  <a:cubicBezTo>
                    <a:pt x="312" y="234"/>
                    <a:pt x="312" y="1"/>
                    <a:pt x="15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" name="Google Shape;331;p33">
              <a:extLst>
                <a:ext uri="{FF2B5EF4-FFF2-40B4-BE49-F238E27FC236}">
                  <a16:creationId xmlns:a16="http://schemas.microsoft.com/office/drawing/2014/main" id="{36B3294B-66F9-E935-5700-9260A4F44313}"/>
                </a:ext>
              </a:extLst>
            </p:cNvPr>
            <p:cNvSpPr/>
            <p:nvPr/>
          </p:nvSpPr>
          <p:spPr>
            <a:xfrm>
              <a:off x="4004550" y="1066000"/>
              <a:ext cx="7800" cy="5850"/>
            </a:xfrm>
            <a:custGeom>
              <a:avLst/>
              <a:gdLst/>
              <a:ahLst/>
              <a:cxnLst/>
              <a:rect l="l" t="t" r="r" b="b"/>
              <a:pathLst>
                <a:path w="312" h="234" extrusionOk="0">
                  <a:moveTo>
                    <a:pt x="156" y="1"/>
                  </a:moveTo>
                  <a:cubicBezTo>
                    <a:pt x="0" y="1"/>
                    <a:pt x="0" y="234"/>
                    <a:pt x="156" y="234"/>
                  </a:cubicBezTo>
                  <a:cubicBezTo>
                    <a:pt x="312" y="234"/>
                    <a:pt x="312" y="1"/>
                    <a:pt x="15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" name="Google Shape;332;p33">
              <a:extLst>
                <a:ext uri="{FF2B5EF4-FFF2-40B4-BE49-F238E27FC236}">
                  <a16:creationId xmlns:a16="http://schemas.microsoft.com/office/drawing/2014/main" id="{5C9AB093-23A5-C61D-D8C5-ED69B11581D0}"/>
                </a:ext>
              </a:extLst>
            </p:cNvPr>
            <p:cNvSpPr/>
            <p:nvPr/>
          </p:nvSpPr>
          <p:spPr>
            <a:xfrm>
              <a:off x="4048325" y="1081575"/>
              <a:ext cx="7800" cy="5850"/>
            </a:xfrm>
            <a:custGeom>
              <a:avLst/>
              <a:gdLst/>
              <a:ahLst/>
              <a:cxnLst/>
              <a:rect l="l" t="t" r="r" b="b"/>
              <a:pathLst>
                <a:path w="312" h="234" extrusionOk="0">
                  <a:moveTo>
                    <a:pt x="156" y="0"/>
                  </a:moveTo>
                  <a:cubicBezTo>
                    <a:pt x="0" y="0"/>
                    <a:pt x="0" y="234"/>
                    <a:pt x="156" y="234"/>
                  </a:cubicBezTo>
                  <a:cubicBezTo>
                    <a:pt x="312" y="234"/>
                    <a:pt x="312" y="0"/>
                    <a:pt x="15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" name="Google Shape;333;p33">
              <a:extLst>
                <a:ext uri="{FF2B5EF4-FFF2-40B4-BE49-F238E27FC236}">
                  <a16:creationId xmlns:a16="http://schemas.microsoft.com/office/drawing/2014/main" id="{6FB26691-82F7-9777-155C-DCF1F20AAB78}"/>
                </a:ext>
              </a:extLst>
            </p:cNvPr>
            <p:cNvSpPr/>
            <p:nvPr/>
          </p:nvSpPr>
          <p:spPr>
            <a:xfrm>
              <a:off x="4017200" y="1126325"/>
              <a:ext cx="7800" cy="5850"/>
            </a:xfrm>
            <a:custGeom>
              <a:avLst/>
              <a:gdLst/>
              <a:ahLst/>
              <a:cxnLst/>
              <a:rect l="l" t="t" r="r" b="b"/>
              <a:pathLst>
                <a:path w="312" h="234" extrusionOk="0">
                  <a:moveTo>
                    <a:pt x="156" y="0"/>
                  </a:moveTo>
                  <a:cubicBezTo>
                    <a:pt x="0" y="0"/>
                    <a:pt x="0" y="234"/>
                    <a:pt x="156" y="234"/>
                  </a:cubicBezTo>
                  <a:cubicBezTo>
                    <a:pt x="311" y="234"/>
                    <a:pt x="311" y="0"/>
                    <a:pt x="15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" name="Google Shape;334;p33">
              <a:extLst>
                <a:ext uri="{FF2B5EF4-FFF2-40B4-BE49-F238E27FC236}">
                  <a16:creationId xmlns:a16="http://schemas.microsoft.com/office/drawing/2014/main" id="{28F06A7B-F98E-D5C8-6C13-A706CCF17987}"/>
                </a:ext>
              </a:extLst>
            </p:cNvPr>
            <p:cNvSpPr/>
            <p:nvPr/>
          </p:nvSpPr>
          <p:spPr>
            <a:xfrm>
              <a:off x="4059025" y="1140900"/>
              <a:ext cx="7800" cy="5875"/>
            </a:xfrm>
            <a:custGeom>
              <a:avLst/>
              <a:gdLst/>
              <a:ahLst/>
              <a:cxnLst/>
              <a:rect l="l" t="t" r="r" b="b"/>
              <a:pathLst>
                <a:path w="312" h="235" extrusionOk="0">
                  <a:moveTo>
                    <a:pt x="156" y="1"/>
                  </a:moveTo>
                  <a:cubicBezTo>
                    <a:pt x="0" y="1"/>
                    <a:pt x="0" y="234"/>
                    <a:pt x="156" y="234"/>
                  </a:cubicBezTo>
                  <a:cubicBezTo>
                    <a:pt x="312" y="234"/>
                    <a:pt x="312" y="1"/>
                    <a:pt x="15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" name="Google Shape;335;p33">
              <a:extLst>
                <a:ext uri="{FF2B5EF4-FFF2-40B4-BE49-F238E27FC236}">
                  <a16:creationId xmlns:a16="http://schemas.microsoft.com/office/drawing/2014/main" id="{A6220451-806C-E9F7-146F-6E3D8329C6DE}"/>
                </a:ext>
              </a:extLst>
            </p:cNvPr>
            <p:cNvSpPr/>
            <p:nvPr/>
          </p:nvSpPr>
          <p:spPr>
            <a:xfrm>
              <a:off x="4020100" y="1176900"/>
              <a:ext cx="6850" cy="5875"/>
            </a:xfrm>
            <a:custGeom>
              <a:avLst/>
              <a:gdLst/>
              <a:ahLst/>
              <a:cxnLst/>
              <a:rect l="l" t="t" r="r" b="b"/>
              <a:pathLst>
                <a:path w="274" h="235" extrusionOk="0">
                  <a:moveTo>
                    <a:pt x="157" y="1"/>
                  </a:moveTo>
                  <a:cubicBezTo>
                    <a:pt x="1" y="1"/>
                    <a:pt x="1" y="234"/>
                    <a:pt x="157" y="234"/>
                  </a:cubicBezTo>
                  <a:cubicBezTo>
                    <a:pt x="273" y="234"/>
                    <a:pt x="273" y="1"/>
                    <a:pt x="15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" name="Google Shape;336;p33">
              <a:extLst>
                <a:ext uri="{FF2B5EF4-FFF2-40B4-BE49-F238E27FC236}">
                  <a16:creationId xmlns:a16="http://schemas.microsoft.com/office/drawing/2014/main" id="{8CEB1CCC-F798-7BCF-88F3-42C094BF9A37}"/>
                </a:ext>
              </a:extLst>
            </p:cNvPr>
            <p:cNvSpPr/>
            <p:nvPr/>
          </p:nvSpPr>
          <p:spPr>
            <a:xfrm>
              <a:off x="4069725" y="1194425"/>
              <a:ext cx="7800" cy="5850"/>
            </a:xfrm>
            <a:custGeom>
              <a:avLst/>
              <a:gdLst/>
              <a:ahLst/>
              <a:cxnLst/>
              <a:rect l="l" t="t" r="r" b="b"/>
              <a:pathLst>
                <a:path w="312" h="234" extrusionOk="0">
                  <a:moveTo>
                    <a:pt x="156" y="0"/>
                  </a:moveTo>
                  <a:cubicBezTo>
                    <a:pt x="0" y="0"/>
                    <a:pt x="0" y="234"/>
                    <a:pt x="156" y="234"/>
                  </a:cubicBezTo>
                  <a:cubicBezTo>
                    <a:pt x="312" y="234"/>
                    <a:pt x="312" y="0"/>
                    <a:pt x="15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" name="Google Shape;337;p33">
              <a:extLst>
                <a:ext uri="{FF2B5EF4-FFF2-40B4-BE49-F238E27FC236}">
                  <a16:creationId xmlns:a16="http://schemas.microsoft.com/office/drawing/2014/main" id="{B9CBAA20-5594-3888-317A-D837CB1C91A9}"/>
                </a:ext>
              </a:extLst>
            </p:cNvPr>
            <p:cNvSpPr/>
            <p:nvPr/>
          </p:nvSpPr>
          <p:spPr>
            <a:xfrm>
              <a:off x="4033725" y="1225550"/>
              <a:ext cx="6850" cy="5850"/>
            </a:xfrm>
            <a:custGeom>
              <a:avLst/>
              <a:gdLst/>
              <a:ahLst/>
              <a:cxnLst/>
              <a:rect l="l" t="t" r="r" b="b"/>
              <a:pathLst>
                <a:path w="274" h="234" extrusionOk="0">
                  <a:moveTo>
                    <a:pt x="156" y="0"/>
                  </a:moveTo>
                  <a:cubicBezTo>
                    <a:pt x="1" y="39"/>
                    <a:pt x="1" y="234"/>
                    <a:pt x="156" y="234"/>
                  </a:cubicBezTo>
                  <a:cubicBezTo>
                    <a:pt x="273" y="234"/>
                    <a:pt x="273" y="39"/>
                    <a:pt x="15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" name="Google Shape;338;p33">
              <a:extLst>
                <a:ext uri="{FF2B5EF4-FFF2-40B4-BE49-F238E27FC236}">
                  <a16:creationId xmlns:a16="http://schemas.microsoft.com/office/drawing/2014/main" id="{A62BDC1B-19DC-8B4B-F37D-F306F96F71ED}"/>
                </a:ext>
              </a:extLst>
            </p:cNvPr>
            <p:cNvSpPr/>
            <p:nvPr/>
          </p:nvSpPr>
          <p:spPr>
            <a:xfrm>
              <a:off x="4074600" y="1243050"/>
              <a:ext cx="6825" cy="5875"/>
            </a:xfrm>
            <a:custGeom>
              <a:avLst/>
              <a:gdLst/>
              <a:ahLst/>
              <a:cxnLst/>
              <a:rect l="l" t="t" r="r" b="b"/>
              <a:pathLst>
                <a:path w="273" h="235" extrusionOk="0">
                  <a:moveTo>
                    <a:pt x="156" y="1"/>
                  </a:moveTo>
                  <a:cubicBezTo>
                    <a:pt x="0" y="1"/>
                    <a:pt x="0" y="234"/>
                    <a:pt x="156" y="234"/>
                  </a:cubicBezTo>
                  <a:cubicBezTo>
                    <a:pt x="272" y="234"/>
                    <a:pt x="272" y="1"/>
                    <a:pt x="15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" name="Google Shape;339;p33">
              <a:extLst>
                <a:ext uri="{FF2B5EF4-FFF2-40B4-BE49-F238E27FC236}">
                  <a16:creationId xmlns:a16="http://schemas.microsoft.com/office/drawing/2014/main" id="{2D19B85D-ED4E-70D3-412E-AD0177ED0D16}"/>
                </a:ext>
              </a:extLst>
            </p:cNvPr>
            <p:cNvSpPr/>
            <p:nvPr/>
          </p:nvSpPr>
          <p:spPr>
            <a:xfrm>
              <a:off x="4208850" y="1197325"/>
              <a:ext cx="7800" cy="5875"/>
            </a:xfrm>
            <a:custGeom>
              <a:avLst/>
              <a:gdLst/>
              <a:ahLst/>
              <a:cxnLst/>
              <a:rect l="l" t="t" r="r" b="b"/>
              <a:pathLst>
                <a:path w="312" h="235" extrusionOk="0">
                  <a:moveTo>
                    <a:pt x="156" y="1"/>
                  </a:moveTo>
                  <a:cubicBezTo>
                    <a:pt x="0" y="1"/>
                    <a:pt x="0" y="234"/>
                    <a:pt x="156" y="234"/>
                  </a:cubicBezTo>
                  <a:cubicBezTo>
                    <a:pt x="311" y="234"/>
                    <a:pt x="311" y="1"/>
                    <a:pt x="15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" name="Google Shape;340;p33">
              <a:extLst>
                <a:ext uri="{FF2B5EF4-FFF2-40B4-BE49-F238E27FC236}">
                  <a16:creationId xmlns:a16="http://schemas.microsoft.com/office/drawing/2014/main" id="{847DD12A-AC33-BD5C-A3AC-8A2DD318350B}"/>
                </a:ext>
              </a:extLst>
            </p:cNvPr>
            <p:cNvSpPr/>
            <p:nvPr/>
          </p:nvSpPr>
          <p:spPr>
            <a:xfrm>
              <a:off x="4215650" y="1133125"/>
              <a:ext cx="7800" cy="5875"/>
            </a:xfrm>
            <a:custGeom>
              <a:avLst/>
              <a:gdLst/>
              <a:ahLst/>
              <a:cxnLst/>
              <a:rect l="l" t="t" r="r" b="b"/>
              <a:pathLst>
                <a:path w="312" h="235" extrusionOk="0">
                  <a:moveTo>
                    <a:pt x="156" y="1"/>
                  </a:moveTo>
                  <a:cubicBezTo>
                    <a:pt x="0" y="1"/>
                    <a:pt x="0" y="234"/>
                    <a:pt x="156" y="234"/>
                  </a:cubicBezTo>
                  <a:cubicBezTo>
                    <a:pt x="312" y="234"/>
                    <a:pt x="312" y="1"/>
                    <a:pt x="15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" name="Google Shape;341;p33">
              <a:extLst>
                <a:ext uri="{FF2B5EF4-FFF2-40B4-BE49-F238E27FC236}">
                  <a16:creationId xmlns:a16="http://schemas.microsoft.com/office/drawing/2014/main" id="{0B921E2E-F227-D6BB-4F82-84AA13A30A2D}"/>
                </a:ext>
              </a:extLst>
            </p:cNvPr>
            <p:cNvSpPr/>
            <p:nvPr/>
          </p:nvSpPr>
          <p:spPr>
            <a:xfrm>
              <a:off x="4109600" y="866450"/>
              <a:ext cx="7800" cy="5975"/>
            </a:xfrm>
            <a:custGeom>
              <a:avLst/>
              <a:gdLst/>
              <a:ahLst/>
              <a:cxnLst/>
              <a:rect l="l" t="t" r="r" b="b"/>
              <a:pathLst>
                <a:path w="312" h="239" extrusionOk="0">
                  <a:moveTo>
                    <a:pt x="190" y="1"/>
                  </a:moveTo>
                  <a:cubicBezTo>
                    <a:pt x="179" y="1"/>
                    <a:pt x="168" y="2"/>
                    <a:pt x="157" y="5"/>
                  </a:cubicBezTo>
                  <a:cubicBezTo>
                    <a:pt x="1" y="5"/>
                    <a:pt x="1" y="239"/>
                    <a:pt x="157" y="239"/>
                  </a:cubicBezTo>
                  <a:cubicBezTo>
                    <a:pt x="300" y="203"/>
                    <a:pt x="311" y="1"/>
                    <a:pt x="19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" name="Google Shape;342;p33">
              <a:extLst>
                <a:ext uri="{FF2B5EF4-FFF2-40B4-BE49-F238E27FC236}">
                  <a16:creationId xmlns:a16="http://schemas.microsoft.com/office/drawing/2014/main" id="{0BF707A7-667B-4E1C-EFD1-06228EA30CB5}"/>
                </a:ext>
              </a:extLst>
            </p:cNvPr>
            <p:cNvSpPr/>
            <p:nvPr/>
          </p:nvSpPr>
          <p:spPr>
            <a:xfrm>
              <a:off x="4181600" y="639900"/>
              <a:ext cx="16575" cy="6825"/>
            </a:xfrm>
            <a:custGeom>
              <a:avLst/>
              <a:gdLst/>
              <a:ahLst/>
              <a:cxnLst/>
              <a:rect l="l" t="t" r="r" b="b"/>
              <a:pathLst>
                <a:path w="663" h="273" extrusionOk="0">
                  <a:moveTo>
                    <a:pt x="78" y="0"/>
                  </a:moveTo>
                  <a:cubicBezTo>
                    <a:pt x="1" y="0"/>
                    <a:pt x="1" y="117"/>
                    <a:pt x="78" y="117"/>
                  </a:cubicBezTo>
                  <a:lnTo>
                    <a:pt x="545" y="273"/>
                  </a:lnTo>
                  <a:cubicBezTo>
                    <a:pt x="623" y="273"/>
                    <a:pt x="662" y="156"/>
                    <a:pt x="584" y="156"/>
                  </a:cubicBezTo>
                  <a:lnTo>
                    <a:pt x="78" y="0"/>
                  </a:lnTo>
                  <a:close/>
                </a:path>
              </a:pathLst>
            </a:custGeom>
            <a:solidFill>
              <a:srgbClr val="1E080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" name="Google Shape;343;p33">
              <a:extLst>
                <a:ext uri="{FF2B5EF4-FFF2-40B4-BE49-F238E27FC236}">
                  <a16:creationId xmlns:a16="http://schemas.microsoft.com/office/drawing/2014/main" id="{EBE9E691-6259-9CE3-4046-2063C4862AD9}"/>
                </a:ext>
              </a:extLst>
            </p:cNvPr>
            <p:cNvSpPr/>
            <p:nvPr/>
          </p:nvSpPr>
          <p:spPr>
            <a:xfrm>
              <a:off x="3962700" y="564025"/>
              <a:ext cx="175150" cy="222800"/>
            </a:xfrm>
            <a:custGeom>
              <a:avLst/>
              <a:gdLst/>
              <a:ahLst/>
              <a:cxnLst/>
              <a:rect l="l" t="t" r="r" b="b"/>
              <a:pathLst>
                <a:path w="7006" h="8912" extrusionOk="0">
                  <a:moveTo>
                    <a:pt x="2180" y="0"/>
                  </a:moveTo>
                  <a:cubicBezTo>
                    <a:pt x="1091" y="623"/>
                    <a:pt x="701" y="1985"/>
                    <a:pt x="701" y="3269"/>
                  </a:cubicBezTo>
                  <a:cubicBezTo>
                    <a:pt x="740" y="3541"/>
                    <a:pt x="779" y="3814"/>
                    <a:pt x="779" y="4125"/>
                  </a:cubicBezTo>
                  <a:cubicBezTo>
                    <a:pt x="662" y="4592"/>
                    <a:pt x="390" y="5020"/>
                    <a:pt x="40" y="5370"/>
                  </a:cubicBezTo>
                  <a:cubicBezTo>
                    <a:pt x="1" y="5409"/>
                    <a:pt x="1" y="5487"/>
                    <a:pt x="1" y="5526"/>
                  </a:cubicBezTo>
                  <a:cubicBezTo>
                    <a:pt x="1" y="5681"/>
                    <a:pt x="234" y="5720"/>
                    <a:pt x="351" y="5798"/>
                  </a:cubicBezTo>
                  <a:cubicBezTo>
                    <a:pt x="662" y="5954"/>
                    <a:pt x="740" y="6382"/>
                    <a:pt x="779" y="6732"/>
                  </a:cubicBezTo>
                  <a:cubicBezTo>
                    <a:pt x="818" y="7199"/>
                    <a:pt x="896" y="7666"/>
                    <a:pt x="1052" y="8094"/>
                  </a:cubicBezTo>
                  <a:cubicBezTo>
                    <a:pt x="1129" y="8444"/>
                    <a:pt x="1285" y="8795"/>
                    <a:pt x="1635" y="8911"/>
                  </a:cubicBezTo>
                  <a:lnTo>
                    <a:pt x="2024" y="8911"/>
                  </a:lnTo>
                  <a:cubicBezTo>
                    <a:pt x="2919" y="8833"/>
                    <a:pt x="3776" y="8600"/>
                    <a:pt x="4593" y="8172"/>
                  </a:cubicBezTo>
                  <a:cubicBezTo>
                    <a:pt x="5371" y="7744"/>
                    <a:pt x="5994" y="7043"/>
                    <a:pt x="6383" y="6226"/>
                  </a:cubicBezTo>
                  <a:cubicBezTo>
                    <a:pt x="6772" y="5448"/>
                    <a:pt x="6966" y="4553"/>
                    <a:pt x="6966" y="3658"/>
                  </a:cubicBezTo>
                  <a:cubicBezTo>
                    <a:pt x="7005" y="2841"/>
                    <a:pt x="6772" y="2024"/>
                    <a:pt x="6305" y="1362"/>
                  </a:cubicBezTo>
                  <a:cubicBezTo>
                    <a:pt x="5955" y="934"/>
                    <a:pt x="5488" y="584"/>
                    <a:pt x="4943" y="428"/>
                  </a:cubicBezTo>
                  <a:cubicBezTo>
                    <a:pt x="4398" y="234"/>
                    <a:pt x="3853" y="117"/>
                    <a:pt x="3309" y="78"/>
                  </a:cubicBezTo>
                  <a:lnTo>
                    <a:pt x="2180" y="0"/>
                  </a:lnTo>
                  <a:close/>
                </a:path>
              </a:pathLst>
            </a:custGeom>
            <a:solidFill>
              <a:srgbClr val="FDE6D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Google Shape;344;p33">
              <a:extLst>
                <a:ext uri="{FF2B5EF4-FFF2-40B4-BE49-F238E27FC236}">
                  <a16:creationId xmlns:a16="http://schemas.microsoft.com/office/drawing/2014/main" id="{815B4501-D445-4348-CD2D-8DF2D00F5F0B}"/>
                </a:ext>
              </a:extLst>
            </p:cNvPr>
            <p:cNvSpPr/>
            <p:nvPr/>
          </p:nvSpPr>
          <p:spPr>
            <a:xfrm>
              <a:off x="3987025" y="640400"/>
              <a:ext cx="34875" cy="9525"/>
            </a:xfrm>
            <a:custGeom>
              <a:avLst/>
              <a:gdLst/>
              <a:ahLst/>
              <a:cxnLst/>
              <a:rect l="l" t="t" r="r" b="b"/>
              <a:pathLst>
                <a:path w="1395" h="381" extrusionOk="0">
                  <a:moveTo>
                    <a:pt x="607" y="0"/>
                  </a:moveTo>
                  <a:cubicBezTo>
                    <a:pt x="428" y="0"/>
                    <a:pt x="247" y="44"/>
                    <a:pt x="79" y="136"/>
                  </a:cubicBezTo>
                  <a:cubicBezTo>
                    <a:pt x="1" y="175"/>
                    <a:pt x="79" y="253"/>
                    <a:pt x="156" y="253"/>
                  </a:cubicBezTo>
                  <a:cubicBezTo>
                    <a:pt x="302" y="172"/>
                    <a:pt x="462" y="131"/>
                    <a:pt x="623" y="131"/>
                  </a:cubicBezTo>
                  <a:cubicBezTo>
                    <a:pt x="850" y="131"/>
                    <a:pt x="1081" y="211"/>
                    <a:pt x="1285" y="369"/>
                  </a:cubicBezTo>
                  <a:cubicBezTo>
                    <a:pt x="1292" y="377"/>
                    <a:pt x="1301" y="380"/>
                    <a:pt x="1310" y="380"/>
                  </a:cubicBezTo>
                  <a:cubicBezTo>
                    <a:pt x="1349" y="380"/>
                    <a:pt x="1394" y="323"/>
                    <a:pt x="1363" y="292"/>
                  </a:cubicBezTo>
                  <a:cubicBezTo>
                    <a:pt x="1151" y="103"/>
                    <a:pt x="882" y="0"/>
                    <a:pt x="607" y="0"/>
                  </a:cubicBezTo>
                  <a:close/>
                </a:path>
              </a:pathLst>
            </a:custGeom>
            <a:solidFill>
              <a:srgbClr val="02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" name="Google Shape;345;p33">
              <a:extLst>
                <a:ext uri="{FF2B5EF4-FFF2-40B4-BE49-F238E27FC236}">
                  <a16:creationId xmlns:a16="http://schemas.microsoft.com/office/drawing/2014/main" id="{9990577B-3991-E894-96F2-C1F12CB2D5CC}"/>
                </a:ext>
              </a:extLst>
            </p:cNvPr>
            <p:cNvSpPr/>
            <p:nvPr/>
          </p:nvSpPr>
          <p:spPr>
            <a:xfrm>
              <a:off x="3993850" y="659350"/>
              <a:ext cx="5850" cy="7800"/>
            </a:xfrm>
            <a:custGeom>
              <a:avLst/>
              <a:gdLst/>
              <a:ahLst/>
              <a:cxnLst/>
              <a:rect l="l" t="t" r="r" b="b"/>
              <a:pathLst>
                <a:path w="234" h="312" extrusionOk="0">
                  <a:moveTo>
                    <a:pt x="117" y="1"/>
                  </a:moveTo>
                  <a:cubicBezTo>
                    <a:pt x="78" y="1"/>
                    <a:pt x="0" y="78"/>
                    <a:pt x="0" y="156"/>
                  </a:cubicBezTo>
                  <a:cubicBezTo>
                    <a:pt x="0" y="234"/>
                    <a:pt x="78" y="312"/>
                    <a:pt x="117" y="312"/>
                  </a:cubicBezTo>
                  <a:cubicBezTo>
                    <a:pt x="195" y="312"/>
                    <a:pt x="234" y="234"/>
                    <a:pt x="234" y="156"/>
                  </a:cubicBezTo>
                  <a:cubicBezTo>
                    <a:pt x="234" y="78"/>
                    <a:pt x="195" y="1"/>
                    <a:pt x="117" y="1"/>
                  </a:cubicBezTo>
                  <a:close/>
                </a:path>
              </a:pathLst>
            </a:custGeom>
            <a:solidFill>
              <a:srgbClr val="02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" name="Google Shape;346;p33">
              <a:extLst>
                <a:ext uri="{FF2B5EF4-FFF2-40B4-BE49-F238E27FC236}">
                  <a16:creationId xmlns:a16="http://schemas.microsoft.com/office/drawing/2014/main" id="{CC5D1990-3914-D2A5-7045-EA1917F47804}"/>
                </a:ext>
              </a:extLst>
            </p:cNvPr>
            <p:cNvSpPr/>
            <p:nvPr/>
          </p:nvSpPr>
          <p:spPr>
            <a:xfrm>
              <a:off x="4018175" y="687575"/>
              <a:ext cx="36975" cy="31300"/>
            </a:xfrm>
            <a:custGeom>
              <a:avLst/>
              <a:gdLst/>
              <a:ahLst/>
              <a:cxnLst/>
              <a:rect l="l" t="t" r="r" b="b"/>
              <a:pathLst>
                <a:path w="1479" h="1252" extrusionOk="0">
                  <a:moveTo>
                    <a:pt x="817" y="0"/>
                  </a:moveTo>
                  <a:cubicBezTo>
                    <a:pt x="272" y="0"/>
                    <a:pt x="0" y="662"/>
                    <a:pt x="389" y="1051"/>
                  </a:cubicBezTo>
                  <a:cubicBezTo>
                    <a:pt x="516" y="1190"/>
                    <a:pt x="676" y="1251"/>
                    <a:pt x="834" y="1251"/>
                  </a:cubicBezTo>
                  <a:cubicBezTo>
                    <a:pt x="1160" y="1251"/>
                    <a:pt x="1479" y="990"/>
                    <a:pt x="1479" y="623"/>
                  </a:cubicBezTo>
                  <a:cubicBezTo>
                    <a:pt x="1479" y="273"/>
                    <a:pt x="1167" y="0"/>
                    <a:pt x="817" y="0"/>
                  </a:cubicBezTo>
                  <a:close/>
                </a:path>
              </a:pathLst>
            </a:custGeom>
            <a:solidFill>
              <a:srgbClr val="F98C8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" name="Google Shape;347;p33">
              <a:extLst>
                <a:ext uri="{FF2B5EF4-FFF2-40B4-BE49-F238E27FC236}">
                  <a16:creationId xmlns:a16="http://schemas.microsoft.com/office/drawing/2014/main" id="{91FFF253-704B-3E80-6BD1-6DE5D88E8967}"/>
                </a:ext>
              </a:extLst>
            </p:cNvPr>
            <p:cNvSpPr/>
            <p:nvPr/>
          </p:nvSpPr>
          <p:spPr>
            <a:xfrm>
              <a:off x="3982175" y="728425"/>
              <a:ext cx="21425" cy="12675"/>
            </a:xfrm>
            <a:custGeom>
              <a:avLst/>
              <a:gdLst/>
              <a:ahLst/>
              <a:cxnLst/>
              <a:rect l="l" t="t" r="r" b="b"/>
              <a:pathLst>
                <a:path w="857" h="507" extrusionOk="0">
                  <a:moveTo>
                    <a:pt x="856" y="0"/>
                  </a:moveTo>
                  <a:lnTo>
                    <a:pt x="0" y="156"/>
                  </a:lnTo>
                  <a:lnTo>
                    <a:pt x="78" y="506"/>
                  </a:lnTo>
                  <a:cubicBezTo>
                    <a:pt x="389" y="506"/>
                    <a:pt x="701" y="312"/>
                    <a:pt x="856" y="0"/>
                  </a:cubicBezTo>
                  <a:close/>
                </a:path>
              </a:pathLst>
            </a:custGeom>
            <a:solidFill>
              <a:srgbClr val="FF653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" name="Google Shape;348;p33">
              <a:extLst>
                <a:ext uri="{FF2B5EF4-FFF2-40B4-BE49-F238E27FC236}">
                  <a16:creationId xmlns:a16="http://schemas.microsoft.com/office/drawing/2014/main" id="{3577E27F-F1C1-05E6-E43F-F495E4891299}"/>
                </a:ext>
              </a:extLst>
            </p:cNvPr>
            <p:cNvSpPr/>
            <p:nvPr/>
          </p:nvSpPr>
          <p:spPr>
            <a:xfrm>
              <a:off x="3964650" y="516225"/>
              <a:ext cx="541900" cy="634625"/>
            </a:xfrm>
            <a:custGeom>
              <a:avLst/>
              <a:gdLst/>
              <a:ahLst/>
              <a:cxnLst/>
              <a:rect l="l" t="t" r="r" b="b"/>
              <a:pathLst>
                <a:path w="21676" h="25385" extrusionOk="0">
                  <a:moveTo>
                    <a:pt x="5128" y="0"/>
                  </a:moveTo>
                  <a:cubicBezTo>
                    <a:pt x="3404" y="0"/>
                    <a:pt x="1771" y="974"/>
                    <a:pt x="974" y="2535"/>
                  </a:cubicBezTo>
                  <a:cubicBezTo>
                    <a:pt x="1" y="4247"/>
                    <a:pt x="1752" y="5920"/>
                    <a:pt x="2997" y="6854"/>
                  </a:cubicBezTo>
                  <a:cubicBezTo>
                    <a:pt x="3620" y="7321"/>
                    <a:pt x="4320" y="7749"/>
                    <a:pt x="4631" y="8411"/>
                  </a:cubicBezTo>
                  <a:cubicBezTo>
                    <a:pt x="5098" y="9383"/>
                    <a:pt x="4709" y="10473"/>
                    <a:pt x="4787" y="11524"/>
                  </a:cubicBezTo>
                  <a:cubicBezTo>
                    <a:pt x="4826" y="12302"/>
                    <a:pt x="5137" y="13080"/>
                    <a:pt x="5643" y="13703"/>
                  </a:cubicBezTo>
                  <a:cubicBezTo>
                    <a:pt x="5993" y="14131"/>
                    <a:pt x="6460" y="14442"/>
                    <a:pt x="6811" y="14909"/>
                  </a:cubicBezTo>
                  <a:cubicBezTo>
                    <a:pt x="7978" y="16388"/>
                    <a:pt x="7628" y="18567"/>
                    <a:pt x="8173" y="20396"/>
                  </a:cubicBezTo>
                  <a:cubicBezTo>
                    <a:pt x="8834" y="22614"/>
                    <a:pt x="10858" y="24210"/>
                    <a:pt x="13037" y="24988"/>
                  </a:cubicBezTo>
                  <a:cubicBezTo>
                    <a:pt x="13659" y="25221"/>
                    <a:pt x="14282" y="25338"/>
                    <a:pt x="14944" y="25377"/>
                  </a:cubicBezTo>
                  <a:cubicBezTo>
                    <a:pt x="15044" y="25382"/>
                    <a:pt x="15144" y="25384"/>
                    <a:pt x="15243" y="25384"/>
                  </a:cubicBezTo>
                  <a:cubicBezTo>
                    <a:pt x="16728" y="25384"/>
                    <a:pt x="18130" y="24842"/>
                    <a:pt x="19224" y="23820"/>
                  </a:cubicBezTo>
                  <a:cubicBezTo>
                    <a:pt x="20353" y="22731"/>
                    <a:pt x="21131" y="21330"/>
                    <a:pt x="21403" y="19773"/>
                  </a:cubicBezTo>
                  <a:cubicBezTo>
                    <a:pt x="21676" y="18295"/>
                    <a:pt x="21442" y="16583"/>
                    <a:pt x="20275" y="15649"/>
                  </a:cubicBezTo>
                  <a:cubicBezTo>
                    <a:pt x="19497" y="14987"/>
                    <a:pt x="18329" y="14754"/>
                    <a:pt x="17784" y="13936"/>
                  </a:cubicBezTo>
                  <a:cubicBezTo>
                    <a:pt x="17201" y="13080"/>
                    <a:pt x="17356" y="11796"/>
                    <a:pt x="17240" y="10668"/>
                  </a:cubicBezTo>
                  <a:cubicBezTo>
                    <a:pt x="17006" y="8994"/>
                    <a:pt x="15800" y="7593"/>
                    <a:pt x="14165" y="7049"/>
                  </a:cubicBezTo>
                  <a:cubicBezTo>
                    <a:pt x="13231" y="6776"/>
                    <a:pt x="12181" y="6776"/>
                    <a:pt x="11441" y="6154"/>
                  </a:cubicBezTo>
                  <a:cubicBezTo>
                    <a:pt x="10663" y="5570"/>
                    <a:pt x="10469" y="4441"/>
                    <a:pt x="10079" y="3508"/>
                  </a:cubicBezTo>
                  <a:cubicBezTo>
                    <a:pt x="9340" y="1679"/>
                    <a:pt x="7745" y="356"/>
                    <a:pt x="5760" y="44"/>
                  </a:cubicBezTo>
                  <a:cubicBezTo>
                    <a:pt x="5549" y="15"/>
                    <a:pt x="5338" y="0"/>
                    <a:pt x="5128" y="0"/>
                  </a:cubicBezTo>
                  <a:close/>
                </a:path>
              </a:pathLst>
            </a:custGeom>
            <a:solidFill>
              <a:srgbClr val="FF653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1" name="Google Shape;349;p33">
            <a:extLst>
              <a:ext uri="{FF2B5EF4-FFF2-40B4-BE49-F238E27FC236}">
                <a16:creationId xmlns:a16="http://schemas.microsoft.com/office/drawing/2014/main" id="{A73C9A71-6182-B1A6-2281-22E6C302541D}"/>
              </a:ext>
            </a:extLst>
          </p:cNvPr>
          <p:cNvGrpSpPr/>
          <p:nvPr/>
        </p:nvGrpSpPr>
        <p:grpSpPr>
          <a:xfrm>
            <a:off x="8971405" y="4266321"/>
            <a:ext cx="1189087" cy="2591679"/>
            <a:chOff x="3999675" y="3235925"/>
            <a:chExt cx="987450" cy="2152200"/>
          </a:xfrm>
        </p:grpSpPr>
        <p:sp>
          <p:nvSpPr>
            <p:cNvPr id="82" name="Google Shape;350;p33">
              <a:extLst>
                <a:ext uri="{FF2B5EF4-FFF2-40B4-BE49-F238E27FC236}">
                  <a16:creationId xmlns:a16="http://schemas.microsoft.com/office/drawing/2014/main" id="{97A25344-0AFB-2266-157D-10A9E8CBE0BA}"/>
                </a:ext>
              </a:extLst>
            </p:cNvPr>
            <p:cNvSpPr/>
            <p:nvPr/>
          </p:nvSpPr>
          <p:spPr>
            <a:xfrm>
              <a:off x="4021075" y="4230650"/>
              <a:ext cx="468950" cy="1014375"/>
            </a:xfrm>
            <a:custGeom>
              <a:avLst/>
              <a:gdLst/>
              <a:ahLst/>
              <a:cxnLst/>
              <a:rect l="l" t="t" r="r" b="b"/>
              <a:pathLst>
                <a:path w="18758" h="40575" extrusionOk="0">
                  <a:moveTo>
                    <a:pt x="9924" y="1"/>
                  </a:moveTo>
                  <a:cubicBezTo>
                    <a:pt x="9184" y="5682"/>
                    <a:pt x="8445" y="11402"/>
                    <a:pt x="6733" y="16850"/>
                  </a:cubicBezTo>
                  <a:cubicBezTo>
                    <a:pt x="5877" y="19574"/>
                    <a:pt x="4787" y="22181"/>
                    <a:pt x="3853" y="24866"/>
                  </a:cubicBezTo>
                  <a:cubicBezTo>
                    <a:pt x="2258" y="29536"/>
                    <a:pt x="1129" y="34361"/>
                    <a:pt x="1" y="39148"/>
                  </a:cubicBezTo>
                  <a:cubicBezTo>
                    <a:pt x="1" y="39226"/>
                    <a:pt x="1" y="39303"/>
                    <a:pt x="1" y="39381"/>
                  </a:cubicBezTo>
                  <a:cubicBezTo>
                    <a:pt x="79" y="39459"/>
                    <a:pt x="156" y="39537"/>
                    <a:pt x="234" y="39576"/>
                  </a:cubicBezTo>
                  <a:lnTo>
                    <a:pt x="2608" y="40510"/>
                  </a:lnTo>
                  <a:cubicBezTo>
                    <a:pt x="2654" y="40555"/>
                    <a:pt x="2713" y="40574"/>
                    <a:pt x="2777" y="40574"/>
                  </a:cubicBezTo>
                  <a:cubicBezTo>
                    <a:pt x="2823" y="40574"/>
                    <a:pt x="2871" y="40565"/>
                    <a:pt x="2919" y="40549"/>
                  </a:cubicBezTo>
                  <a:cubicBezTo>
                    <a:pt x="2958" y="40510"/>
                    <a:pt x="2997" y="40432"/>
                    <a:pt x="3036" y="40354"/>
                  </a:cubicBezTo>
                  <a:lnTo>
                    <a:pt x="9068" y="28135"/>
                  </a:lnTo>
                  <a:cubicBezTo>
                    <a:pt x="11558" y="23076"/>
                    <a:pt x="14049" y="17979"/>
                    <a:pt x="16150" y="12725"/>
                  </a:cubicBezTo>
                  <a:cubicBezTo>
                    <a:pt x="17551" y="9262"/>
                    <a:pt x="18757" y="5565"/>
                    <a:pt x="18524" y="1791"/>
                  </a:cubicBezTo>
                  <a:lnTo>
                    <a:pt x="9924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" name="Google Shape;351;p33">
              <a:extLst>
                <a:ext uri="{FF2B5EF4-FFF2-40B4-BE49-F238E27FC236}">
                  <a16:creationId xmlns:a16="http://schemas.microsoft.com/office/drawing/2014/main" id="{DA20FA7F-0246-A94B-C50F-4C85BF8E5751}"/>
                </a:ext>
              </a:extLst>
            </p:cNvPr>
            <p:cNvSpPr/>
            <p:nvPr/>
          </p:nvSpPr>
          <p:spPr>
            <a:xfrm>
              <a:off x="3999675" y="5203500"/>
              <a:ext cx="211125" cy="184625"/>
            </a:xfrm>
            <a:custGeom>
              <a:avLst/>
              <a:gdLst/>
              <a:ahLst/>
              <a:cxnLst/>
              <a:rect l="l" t="t" r="r" b="b"/>
              <a:pathLst>
                <a:path w="8445" h="7385" extrusionOk="0">
                  <a:moveTo>
                    <a:pt x="3464" y="0"/>
                  </a:moveTo>
                  <a:lnTo>
                    <a:pt x="1518" y="78"/>
                  </a:lnTo>
                  <a:cubicBezTo>
                    <a:pt x="857" y="662"/>
                    <a:pt x="351" y="1401"/>
                    <a:pt x="156" y="2257"/>
                  </a:cubicBezTo>
                  <a:cubicBezTo>
                    <a:pt x="1" y="2685"/>
                    <a:pt x="40" y="3113"/>
                    <a:pt x="273" y="3464"/>
                  </a:cubicBezTo>
                  <a:cubicBezTo>
                    <a:pt x="545" y="3814"/>
                    <a:pt x="1012" y="3853"/>
                    <a:pt x="1440" y="4008"/>
                  </a:cubicBezTo>
                  <a:cubicBezTo>
                    <a:pt x="2297" y="4281"/>
                    <a:pt x="2919" y="5059"/>
                    <a:pt x="3620" y="5643"/>
                  </a:cubicBezTo>
                  <a:cubicBezTo>
                    <a:pt x="4787" y="6693"/>
                    <a:pt x="6266" y="7277"/>
                    <a:pt x="7822" y="7355"/>
                  </a:cubicBezTo>
                  <a:cubicBezTo>
                    <a:pt x="7881" y="7374"/>
                    <a:pt x="7939" y="7384"/>
                    <a:pt x="7993" y="7384"/>
                  </a:cubicBezTo>
                  <a:cubicBezTo>
                    <a:pt x="8046" y="7384"/>
                    <a:pt x="8095" y="7374"/>
                    <a:pt x="8134" y="7355"/>
                  </a:cubicBezTo>
                  <a:cubicBezTo>
                    <a:pt x="8367" y="7199"/>
                    <a:pt x="8445" y="6927"/>
                    <a:pt x="8367" y="6693"/>
                  </a:cubicBezTo>
                  <a:cubicBezTo>
                    <a:pt x="8250" y="6460"/>
                    <a:pt x="8095" y="6265"/>
                    <a:pt x="7861" y="6110"/>
                  </a:cubicBezTo>
                  <a:lnTo>
                    <a:pt x="4904" y="3619"/>
                  </a:lnTo>
                  <a:cubicBezTo>
                    <a:pt x="4592" y="3386"/>
                    <a:pt x="4320" y="3074"/>
                    <a:pt x="4048" y="2802"/>
                  </a:cubicBezTo>
                  <a:cubicBezTo>
                    <a:pt x="3425" y="1985"/>
                    <a:pt x="3230" y="973"/>
                    <a:pt x="3464" y="0"/>
                  </a:cubicBezTo>
                  <a:close/>
                </a:path>
              </a:pathLst>
            </a:custGeom>
            <a:solidFill>
              <a:srgbClr val="02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" name="Google Shape;352;p33">
              <a:extLst>
                <a:ext uri="{FF2B5EF4-FFF2-40B4-BE49-F238E27FC236}">
                  <a16:creationId xmlns:a16="http://schemas.microsoft.com/office/drawing/2014/main" id="{232B2746-8DD4-9A98-AABA-9B8F1704A24A}"/>
                </a:ext>
              </a:extLst>
            </p:cNvPr>
            <p:cNvSpPr/>
            <p:nvPr/>
          </p:nvSpPr>
          <p:spPr>
            <a:xfrm>
              <a:off x="4164100" y="4254000"/>
              <a:ext cx="640150" cy="1020525"/>
            </a:xfrm>
            <a:custGeom>
              <a:avLst/>
              <a:gdLst/>
              <a:ahLst/>
              <a:cxnLst/>
              <a:rect l="l" t="t" r="r" b="b"/>
              <a:pathLst>
                <a:path w="25606" h="40821" extrusionOk="0">
                  <a:moveTo>
                    <a:pt x="10507" y="1"/>
                  </a:moveTo>
                  <a:lnTo>
                    <a:pt x="506" y="1946"/>
                  </a:lnTo>
                  <a:cubicBezTo>
                    <a:pt x="0" y="4281"/>
                    <a:pt x="1051" y="6655"/>
                    <a:pt x="2257" y="8756"/>
                  </a:cubicBezTo>
                  <a:cubicBezTo>
                    <a:pt x="5137" y="13504"/>
                    <a:pt x="9067" y="17628"/>
                    <a:pt x="11674" y="22570"/>
                  </a:cubicBezTo>
                  <a:cubicBezTo>
                    <a:pt x="12725" y="24516"/>
                    <a:pt x="13542" y="26579"/>
                    <a:pt x="14515" y="28602"/>
                  </a:cubicBezTo>
                  <a:cubicBezTo>
                    <a:pt x="16538" y="32727"/>
                    <a:pt x="19301" y="36502"/>
                    <a:pt x="22025" y="40237"/>
                  </a:cubicBezTo>
                  <a:cubicBezTo>
                    <a:pt x="22142" y="40471"/>
                    <a:pt x="22375" y="40665"/>
                    <a:pt x="22609" y="40782"/>
                  </a:cubicBezTo>
                  <a:cubicBezTo>
                    <a:pt x="22713" y="40808"/>
                    <a:pt x="22816" y="40821"/>
                    <a:pt x="22920" y="40821"/>
                  </a:cubicBezTo>
                  <a:cubicBezTo>
                    <a:pt x="23128" y="40821"/>
                    <a:pt x="23335" y="40769"/>
                    <a:pt x="23543" y="40665"/>
                  </a:cubicBezTo>
                  <a:lnTo>
                    <a:pt x="24905" y="40198"/>
                  </a:lnTo>
                  <a:cubicBezTo>
                    <a:pt x="25060" y="40121"/>
                    <a:pt x="25216" y="40043"/>
                    <a:pt x="25333" y="39926"/>
                  </a:cubicBezTo>
                  <a:cubicBezTo>
                    <a:pt x="25605" y="39654"/>
                    <a:pt x="25450" y="39226"/>
                    <a:pt x="25294" y="38914"/>
                  </a:cubicBezTo>
                  <a:cubicBezTo>
                    <a:pt x="22570" y="32688"/>
                    <a:pt x="20196" y="26345"/>
                    <a:pt x="18095" y="19924"/>
                  </a:cubicBezTo>
                  <a:cubicBezTo>
                    <a:pt x="17784" y="18951"/>
                    <a:pt x="17472" y="17940"/>
                    <a:pt x="17044" y="17006"/>
                  </a:cubicBezTo>
                  <a:cubicBezTo>
                    <a:pt x="16694" y="16150"/>
                    <a:pt x="16266" y="15333"/>
                    <a:pt x="15838" y="14515"/>
                  </a:cubicBezTo>
                  <a:lnTo>
                    <a:pt x="11596" y="6577"/>
                  </a:lnTo>
                  <a:cubicBezTo>
                    <a:pt x="11324" y="6110"/>
                    <a:pt x="11090" y="5643"/>
                    <a:pt x="10896" y="5176"/>
                  </a:cubicBezTo>
                  <a:cubicBezTo>
                    <a:pt x="10273" y="3542"/>
                    <a:pt x="10390" y="1752"/>
                    <a:pt x="10507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" name="Google Shape;353;p33">
              <a:extLst>
                <a:ext uri="{FF2B5EF4-FFF2-40B4-BE49-F238E27FC236}">
                  <a16:creationId xmlns:a16="http://schemas.microsoft.com/office/drawing/2014/main" id="{F50CDBEB-BF5B-2A77-57B9-91C9B588AD8F}"/>
                </a:ext>
              </a:extLst>
            </p:cNvPr>
            <p:cNvSpPr/>
            <p:nvPr/>
          </p:nvSpPr>
          <p:spPr>
            <a:xfrm>
              <a:off x="4732225" y="5226850"/>
              <a:ext cx="254900" cy="121625"/>
            </a:xfrm>
            <a:custGeom>
              <a:avLst/>
              <a:gdLst/>
              <a:ahLst/>
              <a:cxnLst/>
              <a:rect l="l" t="t" r="r" b="b"/>
              <a:pathLst>
                <a:path w="10196" h="4865" extrusionOk="0">
                  <a:moveTo>
                    <a:pt x="1402" y="0"/>
                  </a:moveTo>
                  <a:lnTo>
                    <a:pt x="40" y="1557"/>
                  </a:lnTo>
                  <a:cubicBezTo>
                    <a:pt x="1" y="2452"/>
                    <a:pt x="195" y="3347"/>
                    <a:pt x="662" y="4125"/>
                  </a:cubicBezTo>
                  <a:cubicBezTo>
                    <a:pt x="857" y="4514"/>
                    <a:pt x="1207" y="4787"/>
                    <a:pt x="1635" y="4864"/>
                  </a:cubicBezTo>
                  <a:cubicBezTo>
                    <a:pt x="2102" y="4864"/>
                    <a:pt x="2452" y="4553"/>
                    <a:pt x="2880" y="4320"/>
                  </a:cubicBezTo>
                  <a:cubicBezTo>
                    <a:pt x="3697" y="3892"/>
                    <a:pt x="4709" y="3969"/>
                    <a:pt x="5643" y="3853"/>
                  </a:cubicBezTo>
                  <a:cubicBezTo>
                    <a:pt x="7239" y="3658"/>
                    <a:pt x="8756" y="2958"/>
                    <a:pt x="9924" y="1829"/>
                  </a:cubicBezTo>
                  <a:cubicBezTo>
                    <a:pt x="10001" y="1751"/>
                    <a:pt x="10079" y="1673"/>
                    <a:pt x="10118" y="1596"/>
                  </a:cubicBezTo>
                  <a:cubicBezTo>
                    <a:pt x="10196" y="1323"/>
                    <a:pt x="10079" y="1051"/>
                    <a:pt x="9807" y="973"/>
                  </a:cubicBezTo>
                  <a:cubicBezTo>
                    <a:pt x="9670" y="927"/>
                    <a:pt x="9520" y="909"/>
                    <a:pt x="9372" y="909"/>
                  </a:cubicBezTo>
                  <a:cubicBezTo>
                    <a:pt x="9268" y="909"/>
                    <a:pt x="9164" y="918"/>
                    <a:pt x="9068" y="934"/>
                  </a:cubicBezTo>
                  <a:lnTo>
                    <a:pt x="5098" y="1440"/>
                  </a:lnTo>
                  <a:cubicBezTo>
                    <a:pt x="4796" y="1468"/>
                    <a:pt x="4512" y="1495"/>
                    <a:pt x="4221" y="1495"/>
                  </a:cubicBezTo>
                  <a:cubicBezTo>
                    <a:pt x="4100" y="1495"/>
                    <a:pt x="3978" y="1490"/>
                    <a:pt x="3853" y="1479"/>
                  </a:cubicBezTo>
                  <a:cubicBezTo>
                    <a:pt x="2841" y="1401"/>
                    <a:pt x="1946" y="856"/>
                    <a:pt x="1402" y="0"/>
                  </a:cubicBezTo>
                  <a:close/>
                </a:path>
              </a:pathLst>
            </a:custGeom>
            <a:solidFill>
              <a:srgbClr val="02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" name="Google Shape;354;p33">
              <a:extLst>
                <a:ext uri="{FF2B5EF4-FFF2-40B4-BE49-F238E27FC236}">
                  <a16:creationId xmlns:a16="http://schemas.microsoft.com/office/drawing/2014/main" id="{80F31430-F23C-6E81-6F73-0F698CEC29AE}"/>
                </a:ext>
              </a:extLst>
            </p:cNvPr>
            <p:cNvSpPr/>
            <p:nvPr/>
          </p:nvSpPr>
          <p:spPr>
            <a:xfrm>
              <a:off x="4085300" y="3606725"/>
              <a:ext cx="426125" cy="618475"/>
            </a:xfrm>
            <a:custGeom>
              <a:avLst/>
              <a:gdLst/>
              <a:ahLst/>
              <a:cxnLst/>
              <a:rect l="l" t="t" r="r" b="b"/>
              <a:pathLst>
                <a:path w="17045" h="24739" extrusionOk="0">
                  <a:moveTo>
                    <a:pt x="10756" y="1"/>
                  </a:moveTo>
                  <a:cubicBezTo>
                    <a:pt x="10489" y="1"/>
                    <a:pt x="10223" y="7"/>
                    <a:pt x="9962" y="14"/>
                  </a:cubicBezTo>
                  <a:cubicBezTo>
                    <a:pt x="8172" y="53"/>
                    <a:pt x="6382" y="286"/>
                    <a:pt x="4631" y="753"/>
                  </a:cubicBezTo>
                  <a:cubicBezTo>
                    <a:pt x="3814" y="948"/>
                    <a:pt x="3035" y="1337"/>
                    <a:pt x="2452" y="1921"/>
                  </a:cubicBezTo>
                  <a:cubicBezTo>
                    <a:pt x="1946" y="2582"/>
                    <a:pt x="1596" y="3322"/>
                    <a:pt x="1440" y="4100"/>
                  </a:cubicBezTo>
                  <a:cubicBezTo>
                    <a:pt x="0" y="9587"/>
                    <a:pt x="0" y="15346"/>
                    <a:pt x="0" y="21027"/>
                  </a:cubicBezTo>
                  <a:lnTo>
                    <a:pt x="234" y="20911"/>
                  </a:lnTo>
                  <a:lnTo>
                    <a:pt x="234" y="20911"/>
                  </a:lnTo>
                  <a:cubicBezTo>
                    <a:pt x="156" y="21572"/>
                    <a:pt x="428" y="22234"/>
                    <a:pt x="934" y="22623"/>
                  </a:cubicBezTo>
                  <a:cubicBezTo>
                    <a:pt x="1440" y="23012"/>
                    <a:pt x="2024" y="23323"/>
                    <a:pt x="2607" y="23557"/>
                  </a:cubicBezTo>
                  <a:cubicBezTo>
                    <a:pt x="4143" y="24164"/>
                    <a:pt x="5745" y="24738"/>
                    <a:pt x="7411" y="24738"/>
                  </a:cubicBezTo>
                  <a:cubicBezTo>
                    <a:pt x="7561" y="24738"/>
                    <a:pt x="7710" y="24734"/>
                    <a:pt x="7861" y="24724"/>
                  </a:cubicBezTo>
                  <a:cubicBezTo>
                    <a:pt x="8717" y="24685"/>
                    <a:pt x="9573" y="24491"/>
                    <a:pt x="10429" y="24257"/>
                  </a:cubicBezTo>
                  <a:cubicBezTo>
                    <a:pt x="11441" y="23985"/>
                    <a:pt x="12452" y="23635"/>
                    <a:pt x="13425" y="23284"/>
                  </a:cubicBezTo>
                  <a:cubicBezTo>
                    <a:pt x="14165" y="23051"/>
                    <a:pt x="14865" y="22623"/>
                    <a:pt x="15410" y="22078"/>
                  </a:cubicBezTo>
                  <a:cubicBezTo>
                    <a:pt x="15838" y="21416"/>
                    <a:pt x="16110" y="20677"/>
                    <a:pt x="16188" y="19899"/>
                  </a:cubicBezTo>
                  <a:cubicBezTo>
                    <a:pt x="16850" y="15541"/>
                    <a:pt x="17044" y="11143"/>
                    <a:pt x="16694" y="6746"/>
                  </a:cubicBezTo>
                  <a:cubicBezTo>
                    <a:pt x="16499" y="4489"/>
                    <a:pt x="16032" y="1921"/>
                    <a:pt x="14087" y="714"/>
                  </a:cubicBezTo>
                  <a:cubicBezTo>
                    <a:pt x="13106" y="113"/>
                    <a:pt x="11918" y="1"/>
                    <a:pt x="10756" y="1"/>
                  </a:cubicBezTo>
                  <a:close/>
                </a:path>
              </a:pathLst>
            </a:custGeom>
            <a:solidFill>
              <a:srgbClr val="02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" name="Google Shape;355;p33">
              <a:extLst>
                <a:ext uri="{FF2B5EF4-FFF2-40B4-BE49-F238E27FC236}">
                  <a16:creationId xmlns:a16="http://schemas.microsoft.com/office/drawing/2014/main" id="{435CA725-83DC-02FC-1C06-CAA390F7AB75}"/>
                </a:ext>
              </a:extLst>
            </p:cNvPr>
            <p:cNvSpPr/>
            <p:nvPr/>
          </p:nvSpPr>
          <p:spPr>
            <a:xfrm>
              <a:off x="4469350" y="3660575"/>
              <a:ext cx="77100" cy="630750"/>
            </a:xfrm>
            <a:custGeom>
              <a:avLst/>
              <a:gdLst/>
              <a:ahLst/>
              <a:cxnLst/>
              <a:rect l="l" t="t" r="r" b="b"/>
              <a:pathLst>
                <a:path w="3084" h="25230" extrusionOk="0">
                  <a:moveTo>
                    <a:pt x="1916" y="0"/>
                  </a:moveTo>
                  <a:lnTo>
                    <a:pt x="709" y="17239"/>
                  </a:lnTo>
                  <a:cubicBezTo>
                    <a:pt x="1060" y="19185"/>
                    <a:pt x="48" y="23115"/>
                    <a:pt x="398" y="25022"/>
                  </a:cubicBezTo>
                  <a:cubicBezTo>
                    <a:pt x="683" y="25022"/>
                    <a:pt x="0" y="25229"/>
                    <a:pt x="90" y="25229"/>
                  </a:cubicBezTo>
                  <a:cubicBezTo>
                    <a:pt x="134" y="25229"/>
                    <a:pt x="372" y="25177"/>
                    <a:pt x="1021" y="25022"/>
                  </a:cubicBezTo>
                  <a:cubicBezTo>
                    <a:pt x="1254" y="24983"/>
                    <a:pt x="1488" y="24944"/>
                    <a:pt x="1721" y="24905"/>
                  </a:cubicBezTo>
                  <a:cubicBezTo>
                    <a:pt x="1799" y="24827"/>
                    <a:pt x="1799" y="24827"/>
                    <a:pt x="1799" y="24710"/>
                  </a:cubicBezTo>
                  <a:cubicBezTo>
                    <a:pt x="1955" y="22064"/>
                    <a:pt x="2266" y="19340"/>
                    <a:pt x="2422" y="16694"/>
                  </a:cubicBezTo>
                  <a:cubicBezTo>
                    <a:pt x="2538" y="14671"/>
                    <a:pt x="2616" y="12881"/>
                    <a:pt x="2733" y="10779"/>
                  </a:cubicBezTo>
                  <a:cubicBezTo>
                    <a:pt x="2811" y="8911"/>
                    <a:pt x="3083" y="6966"/>
                    <a:pt x="3005" y="5059"/>
                  </a:cubicBezTo>
                  <a:cubicBezTo>
                    <a:pt x="2966" y="4281"/>
                    <a:pt x="2889" y="3580"/>
                    <a:pt x="2850" y="2841"/>
                  </a:cubicBezTo>
                  <a:cubicBezTo>
                    <a:pt x="2772" y="1946"/>
                    <a:pt x="2499" y="389"/>
                    <a:pt x="1916" y="0"/>
                  </a:cubicBezTo>
                  <a:close/>
                </a:path>
              </a:pathLst>
            </a:custGeom>
            <a:solidFill>
              <a:srgbClr val="FF653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" name="Google Shape;356;p33">
              <a:extLst>
                <a:ext uri="{FF2B5EF4-FFF2-40B4-BE49-F238E27FC236}">
                  <a16:creationId xmlns:a16="http://schemas.microsoft.com/office/drawing/2014/main" id="{A47F0B2E-264D-4F4F-D979-C1714CE1C44B}"/>
                </a:ext>
              </a:extLst>
            </p:cNvPr>
            <p:cNvSpPr/>
            <p:nvPr/>
          </p:nvSpPr>
          <p:spPr>
            <a:xfrm>
              <a:off x="4298350" y="3471825"/>
              <a:ext cx="121625" cy="158700"/>
            </a:xfrm>
            <a:custGeom>
              <a:avLst/>
              <a:gdLst/>
              <a:ahLst/>
              <a:cxnLst/>
              <a:rect l="l" t="t" r="r" b="b"/>
              <a:pathLst>
                <a:path w="4865" h="6348" extrusionOk="0">
                  <a:moveTo>
                    <a:pt x="623" y="1"/>
                  </a:moveTo>
                  <a:lnTo>
                    <a:pt x="623" y="1"/>
                  </a:lnTo>
                  <a:cubicBezTo>
                    <a:pt x="1090" y="1635"/>
                    <a:pt x="895" y="3386"/>
                    <a:pt x="39" y="4865"/>
                  </a:cubicBezTo>
                  <a:cubicBezTo>
                    <a:pt x="0" y="4904"/>
                    <a:pt x="0" y="4982"/>
                    <a:pt x="0" y="5060"/>
                  </a:cubicBezTo>
                  <a:cubicBezTo>
                    <a:pt x="0" y="5138"/>
                    <a:pt x="78" y="5176"/>
                    <a:pt x="156" y="5215"/>
                  </a:cubicBezTo>
                  <a:cubicBezTo>
                    <a:pt x="778" y="5721"/>
                    <a:pt x="1479" y="6110"/>
                    <a:pt x="2257" y="6266"/>
                  </a:cubicBezTo>
                  <a:cubicBezTo>
                    <a:pt x="2488" y="6321"/>
                    <a:pt x="2718" y="6348"/>
                    <a:pt x="2946" y="6348"/>
                  </a:cubicBezTo>
                  <a:cubicBezTo>
                    <a:pt x="3526" y="6348"/>
                    <a:pt x="4089" y="6173"/>
                    <a:pt x="4592" y="5838"/>
                  </a:cubicBezTo>
                  <a:cubicBezTo>
                    <a:pt x="4358" y="4476"/>
                    <a:pt x="4436" y="3036"/>
                    <a:pt x="4864" y="1713"/>
                  </a:cubicBezTo>
                  <a:lnTo>
                    <a:pt x="623" y="1"/>
                  </a:lnTo>
                  <a:close/>
                </a:path>
              </a:pathLst>
            </a:custGeom>
            <a:solidFill>
              <a:srgbClr val="FDE6D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" name="Google Shape;357;p33">
              <a:extLst>
                <a:ext uri="{FF2B5EF4-FFF2-40B4-BE49-F238E27FC236}">
                  <a16:creationId xmlns:a16="http://schemas.microsoft.com/office/drawing/2014/main" id="{B84DA450-A970-CB87-69F1-72EBE7162F8F}"/>
                </a:ext>
              </a:extLst>
            </p:cNvPr>
            <p:cNvSpPr/>
            <p:nvPr/>
          </p:nvSpPr>
          <p:spPr>
            <a:xfrm>
              <a:off x="4283750" y="3593450"/>
              <a:ext cx="211125" cy="693475"/>
            </a:xfrm>
            <a:custGeom>
              <a:avLst/>
              <a:gdLst/>
              <a:ahLst/>
              <a:cxnLst/>
              <a:rect l="l" t="t" r="r" b="b"/>
              <a:pathLst>
                <a:path w="8445" h="27739" extrusionOk="0">
                  <a:moveTo>
                    <a:pt x="623" y="0"/>
                  </a:moveTo>
                  <a:lnTo>
                    <a:pt x="740" y="701"/>
                  </a:lnTo>
                  <a:cubicBezTo>
                    <a:pt x="312" y="2413"/>
                    <a:pt x="623" y="4203"/>
                    <a:pt x="740" y="5993"/>
                  </a:cubicBezTo>
                  <a:cubicBezTo>
                    <a:pt x="857" y="7549"/>
                    <a:pt x="857" y="9106"/>
                    <a:pt x="818" y="10701"/>
                  </a:cubicBezTo>
                  <a:cubicBezTo>
                    <a:pt x="779" y="11986"/>
                    <a:pt x="779" y="13270"/>
                    <a:pt x="662" y="14593"/>
                  </a:cubicBezTo>
                  <a:cubicBezTo>
                    <a:pt x="584" y="15682"/>
                    <a:pt x="428" y="16772"/>
                    <a:pt x="312" y="17862"/>
                  </a:cubicBezTo>
                  <a:cubicBezTo>
                    <a:pt x="0" y="20819"/>
                    <a:pt x="0" y="23776"/>
                    <a:pt x="273" y="26734"/>
                  </a:cubicBezTo>
                  <a:cubicBezTo>
                    <a:pt x="273" y="26851"/>
                    <a:pt x="273" y="26967"/>
                    <a:pt x="351" y="27084"/>
                  </a:cubicBezTo>
                  <a:cubicBezTo>
                    <a:pt x="428" y="27201"/>
                    <a:pt x="545" y="27279"/>
                    <a:pt x="662" y="27356"/>
                  </a:cubicBezTo>
                  <a:cubicBezTo>
                    <a:pt x="1266" y="27642"/>
                    <a:pt x="1902" y="27739"/>
                    <a:pt x="2555" y="27739"/>
                  </a:cubicBezTo>
                  <a:cubicBezTo>
                    <a:pt x="3911" y="27739"/>
                    <a:pt x="5344" y="27323"/>
                    <a:pt x="6737" y="27323"/>
                  </a:cubicBezTo>
                  <a:cubicBezTo>
                    <a:pt x="7049" y="27323"/>
                    <a:pt x="7359" y="27344"/>
                    <a:pt x="7666" y="27395"/>
                  </a:cubicBezTo>
                  <a:cubicBezTo>
                    <a:pt x="7755" y="27410"/>
                    <a:pt x="7860" y="27425"/>
                    <a:pt x="7964" y="27425"/>
                  </a:cubicBezTo>
                  <a:cubicBezTo>
                    <a:pt x="8137" y="27425"/>
                    <a:pt x="8309" y="27385"/>
                    <a:pt x="8406" y="27240"/>
                  </a:cubicBezTo>
                  <a:cubicBezTo>
                    <a:pt x="8445" y="27084"/>
                    <a:pt x="8445" y="26928"/>
                    <a:pt x="8406" y="26812"/>
                  </a:cubicBezTo>
                  <a:cubicBezTo>
                    <a:pt x="7394" y="22181"/>
                    <a:pt x="8406" y="17395"/>
                    <a:pt x="8367" y="12686"/>
                  </a:cubicBezTo>
                  <a:cubicBezTo>
                    <a:pt x="8289" y="8717"/>
                    <a:pt x="7511" y="4748"/>
                    <a:pt x="5993" y="1090"/>
                  </a:cubicBezTo>
                  <a:cubicBezTo>
                    <a:pt x="5954" y="1012"/>
                    <a:pt x="5915" y="973"/>
                    <a:pt x="5876" y="934"/>
                  </a:cubicBezTo>
                  <a:cubicBezTo>
                    <a:pt x="5837" y="895"/>
                    <a:pt x="5332" y="467"/>
                    <a:pt x="5293" y="467"/>
                  </a:cubicBezTo>
                  <a:cubicBezTo>
                    <a:pt x="4725" y="637"/>
                    <a:pt x="4142" y="720"/>
                    <a:pt x="3560" y="720"/>
                  </a:cubicBezTo>
                  <a:cubicBezTo>
                    <a:pt x="2547" y="720"/>
                    <a:pt x="1538" y="470"/>
                    <a:pt x="623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" name="Google Shape;358;p33">
              <a:extLst>
                <a:ext uri="{FF2B5EF4-FFF2-40B4-BE49-F238E27FC236}">
                  <a16:creationId xmlns:a16="http://schemas.microsoft.com/office/drawing/2014/main" id="{8A6B027F-AB1F-3FCC-3028-F74F80C128BB}"/>
                </a:ext>
              </a:extLst>
            </p:cNvPr>
            <p:cNvSpPr/>
            <p:nvPr/>
          </p:nvSpPr>
          <p:spPr>
            <a:xfrm>
              <a:off x="4157275" y="3593450"/>
              <a:ext cx="180975" cy="767600"/>
            </a:xfrm>
            <a:custGeom>
              <a:avLst/>
              <a:gdLst/>
              <a:ahLst/>
              <a:cxnLst/>
              <a:rect l="l" t="t" r="r" b="b"/>
              <a:pathLst>
                <a:path w="7239" h="30704" extrusionOk="0">
                  <a:moveTo>
                    <a:pt x="5682" y="0"/>
                  </a:moveTo>
                  <a:cubicBezTo>
                    <a:pt x="4592" y="350"/>
                    <a:pt x="4087" y="856"/>
                    <a:pt x="3153" y="1518"/>
                  </a:cubicBezTo>
                  <a:lnTo>
                    <a:pt x="351" y="3463"/>
                  </a:lnTo>
                  <a:cubicBezTo>
                    <a:pt x="234" y="3502"/>
                    <a:pt x="195" y="3580"/>
                    <a:pt x="156" y="3658"/>
                  </a:cubicBezTo>
                  <a:cubicBezTo>
                    <a:pt x="79" y="3775"/>
                    <a:pt x="79" y="3892"/>
                    <a:pt x="156" y="4008"/>
                  </a:cubicBezTo>
                  <a:cubicBezTo>
                    <a:pt x="857" y="8055"/>
                    <a:pt x="1402" y="12141"/>
                    <a:pt x="1012" y="16227"/>
                  </a:cubicBezTo>
                  <a:cubicBezTo>
                    <a:pt x="935" y="17161"/>
                    <a:pt x="779" y="18095"/>
                    <a:pt x="701" y="19029"/>
                  </a:cubicBezTo>
                  <a:cubicBezTo>
                    <a:pt x="390" y="22687"/>
                    <a:pt x="1012" y="26461"/>
                    <a:pt x="79" y="30042"/>
                  </a:cubicBezTo>
                  <a:cubicBezTo>
                    <a:pt x="40" y="30236"/>
                    <a:pt x="1" y="30547"/>
                    <a:pt x="156" y="30625"/>
                  </a:cubicBezTo>
                  <a:cubicBezTo>
                    <a:pt x="273" y="30664"/>
                    <a:pt x="351" y="30703"/>
                    <a:pt x="429" y="30703"/>
                  </a:cubicBezTo>
                  <a:cubicBezTo>
                    <a:pt x="1363" y="30664"/>
                    <a:pt x="2258" y="30392"/>
                    <a:pt x="3036" y="29925"/>
                  </a:cubicBezTo>
                  <a:cubicBezTo>
                    <a:pt x="3386" y="29691"/>
                    <a:pt x="3736" y="29536"/>
                    <a:pt x="4164" y="29419"/>
                  </a:cubicBezTo>
                  <a:cubicBezTo>
                    <a:pt x="4510" y="29297"/>
                    <a:pt x="4877" y="29239"/>
                    <a:pt x="5249" y="29239"/>
                  </a:cubicBezTo>
                  <a:cubicBezTo>
                    <a:pt x="5588" y="29239"/>
                    <a:pt x="5931" y="29287"/>
                    <a:pt x="6266" y="29380"/>
                  </a:cubicBezTo>
                  <a:cubicBezTo>
                    <a:pt x="6110" y="27512"/>
                    <a:pt x="6071" y="25683"/>
                    <a:pt x="6110" y="23815"/>
                  </a:cubicBezTo>
                  <a:cubicBezTo>
                    <a:pt x="6266" y="19690"/>
                    <a:pt x="6927" y="15566"/>
                    <a:pt x="7161" y="11441"/>
                  </a:cubicBezTo>
                  <a:cubicBezTo>
                    <a:pt x="7239" y="10118"/>
                    <a:pt x="7239" y="8795"/>
                    <a:pt x="7161" y="7472"/>
                  </a:cubicBezTo>
                  <a:cubicBezTo>
                    <a:pt x="7083" y="6538"/>
                    <a:pt x="6927" y="5604"/>
                    <a:pt x="6733" y="4670"/>
                  </a:cubicBezTo>
                  <a:lnTo>
                    <a:pt x="6227" y="1712"/>
                  </a:lnTo>
                  <a:cubicBezTo>
                    <a:pt x="6149" y="1129"/>
                    <a:pt x="5993" y="584"/>
                    <a:pt x="5721" y="78"/>
                  </a:cubicBezTo>
                  <a:lnTo>
                    <a:pt x="5682" y="0"/>
                  </a:lnTo>
                  <a:close/>
                </a:path>
              </a:pathLst>
            </a:custGeom>
            <a:solidFill>
              <a:srgbClr val="FF653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" name="Google Shape;359;p33">
              <a:extLst>
                <a:ext uri="{FF2B5EF4-FFF2-40B4-BE49-F238E27FC236}">
                  <a16:creationId xmlns:a16="http://schemas.microsoft.com/office/drawing/2014/main" id="{F79F04BD-BE98-F98E-C569-4CF09A8AC20B}"/>
                </a:ext>
              </a:extLst>
            </p:cNvPr>
            <p:cNvSpPr/>
            <p:nvPr/>
          </p:nvSpPr>
          <p:spPr>
            <a:xfrm>
              <a:off x="4016225" y="3682950"/>
              <a:ext cx="228625" cy="657650"/>
            </a:xfrm>
            <a:custGeom>
              <a:avLst/>
              <a:gdLst/>
              <a:ahLst/>
              <a:cxnLst/>
              <a:rect l="l" t="t" r="r" b="b"/>
              <a:pathLst>
                <a:path w="9145" h="26306" extrusionOk="0">
                  <a:moveTo>
                    <a:pt x="5876" y="0"/>
                  </a:moveTo>
                  <a:cubicBezTo>
                    <a:pt x="5292" y="545"/>
                    <a:pt x="5098" y="1362"/>
                    <a:pt x="4825" y="2140"/>
                  </a:cubicBezTo>
                  <a:cubicBezTo>
                    <a:pt x="4281" y="3775"/>
                    <a:pt x="3736" y="5409"/>
                    <a:pt x="3035" y="7005"/>
                  </a:cubicBezTo>
                  <a:cubicBezTo>
                    <a:pt x="2063" y="9262"/>
                    <a:pt x="778" y="11402"/>
                    <a:pt x="156" y="13776"/>
                  </a:cubicBezTo>
                  <a:cubicBezTo>
                    <a:pt x="39" y="14126"/>
                    <a:pt x="0" y="14515"/>
                    <a:pt x="39" y="14904"/>
                  </a:cubicBezTo>
                  <a:cubicBezTo>
                    <a:pt x="117" y="15215"/>
                    <a:pt x="273" y="15527"/>
                    <a:pt x="428" y="15799"/>
                  </a:cubicBezTo>
                  <a:lnTo>
                    <a:pt x="2218" y="18951"/>
                  </a:lnTo>
                  <a:lnTo>
                    <a:pt x="3074" y="20391"/>
                  </a:lnTo>
                  <a:cubicBezTo>
                    <a:pt x="4125" y="22259"/>
                    <a:pt x="5176" y="24088"/>
                    <a:pt x="6343" y="25878"/>
                  </a:cubicBezTo>
                  <a:cubicBezTo>
                    <a:pt x="6421" y="26072"/>
                    <a:pt x="6577" y="26228"/>
                    <a:pt x="6810" y="26306"/>
                  </a:cubicBezTo>
                  <a:cubicBezTo>
                    <a:pt x="7005" y="26306"/>
                    <a:pt x="7199" y="26267"/>
                    <a:pt x="7394" y="26150"/>
                  </a:cubicBezTo>
                  <a:lnTo>
                    <a:pt x="8834" y="25294"/>
                  </a:lnTo>
                  <a:cubicBezTo>
                    <a:pt x="8911" y="25255"/>
                    <a:pt x="8989" y="25216"/>
                    <a:pt x="9028" y="25138"/>
                  </a:cubicBezTo>
                  <a:cubicBezTo>
                    <a:pt x="9145" y="24983"/>
                    <a:pt x="9028" y="24749"/>
                    <a:pt x="8950" y="24555"/>
                  </a:cubicBezTo>
                  <a:cubicBezTo>
                    <a:pt x="7472" y="21909"/>
                    <a:pt x="6110" y="19146"/>
                    <a:pt x="4864" y="16383"/>
                  </a:cubicBezTo>
                  <a:cubicBezTo>
                    <a:pt x="4553" y="15760"/>
                    <a:pt x="4359" y="15138"/>
                    <a:pt x="4281" y="14476"/>
                  </a:cubicBezTo>
                  <a:cubicBezTo>
                    <a:pt x="4281" y="13815"/>
                    <a:pt x="4436" y="13192"/>
                    <a:pt x="4670" y="12608"/>
                  </a:cubicBezTo>
                  <a:cubicBezTo>
                    <a:pt x="5098" y="11558"/>
                    <a:pt x="5604" y="10585"/>
                    <a:pt x="6187" y="9612"/>
                  </a:cubicBezTo>
                  <a:cubicBezTo>
                    <a:pt x="6499" y="9184"/>
                    <a:pt x="6810" y="8717"/>
                    <a:pt x="7044" y="8211"/>
                  </a:cubicBezTo>
                  <a:cubicBezTo>
                    <a:pt x="7666" y="6849"/>
                    <a:pt x="7511" y="5292"/>
                    <a:pt x="7316" y="3853"/>
                  </a:cubicBezTo>
                  <a:cubicBezTo>
                    <a:pt x="7121" y="2491"/>
                    <a:pt x="6927" y="1090"/>
                    <a:pt x="6149" y="0"/>
                  </a:cubicBezTo>
                  <a:close/>
                </a:path>
              </a:pathLst>
            </a:custGeom>
            <a:solidFill>
              <a:srgbClr val="FF653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" name="Google Shape;360;p33">
              <a:extLst>
                <a:ext uri="{FF2B5EF4-FFF2-40B4-BE49-F238E27FC236}">
                  <a16:creationId xmlns:a16="http://schemas.microsoft.com/office/drawing/2014/main" id="{D3ED2FC8-ED8C-2706-0BEF-4F01B0A6EA7D}"/>
                </a:ext>
              </a:extLst>
            </p:cNvPr>
            <p:cNvSpPr/>
            <p:nvPr/>
          </p:nvSpPr>
          <p:spPr>
            <a:xfrm>
              <a:off x="4410225" y="3604150"/>
              <a:ext cx="122600" cy="727700"/>
            </a:xfrm>
            <a:custGeom>
              <a:avLst/>
              <a:gdLst/>
              <a:ahLst/>
              <a:cxnLst/>
              <a:rect l="l" t="t" r="r" b="b"/>
              <a:pathLst>
                <a:path w="4904" h="29108" extrusionOk="0">
                  <a:moveTo>
                    <a:pt x="117" y="0"/>
                  </a:moveTo>
                  <a:lnTo>
                    <a:pt x="117" y="0"/>
                  </a:lnTo>
                  <a:cubicBezTo>
                    <a:pt x="0" y="195"/>
                    <a:pt x="78" y="428"/>
                    <a:pt x="234" y="584"/>
                  </a:cubicBezTo>
                  <a:lnTo>
                    <a:pt x="156" y="273"/>
                  </a:lnTo>
                  <a:lnTo>
                    <a:pt x="156" y="273"/>
                  </a:lnTo>
                  <a:cubicBezTo>
                    <a:pt x="1635" y="3464"/>
                    <a:pt x="1985" y="7044"/>
                    <a:pt x="2296" y="10546"/>
                  </a:cubicBezTo>
                  <a:cubicBezTo>
                    <a:pt x="2413" y="11674"/>
                    <a:pt x="2530" y="12842"/>
                    <a:pt x="2530" y="13970"/>
                  </a:cubicBezTo>
                  <a:cubicBezTo>
                    <a:pt x="2646" y="18056"/>
                    <a:pt x="1245" y="22376"/>
                    <a:pt x="2452" y="26306"/>
                  </a:cubicBezTo>
                  <a:cubicBezTo>
                    <a:pt x="2730" y="27174"/>
                    <a:pt x="3008" y="27919"/>
                    <a:pt x="2953" y="28788"/>
                  </a:cubicBezTo>
                  <a:lnTo>
                    <a:pt x="2953" y="28788"/>
                  </a:lnTo>
                  <a:cubicBezTo>
                    <a:pt x="3154" y="27178"/>
                    <a:pt x="3731" y="25538"/>
                    <a:pt x="3658" y="23932"/>
                  </a:cubicBezTo>
                  <a:cubicBezTo>
                    <a:pt x="3619" y="23037"/>
                    <a:pt x="3580" y="22103"/>
                    <a:pt x="3619" y="21208"/>
                  </a:cubicBezTo>
                  <a:cubicBezTo>
                    <a:pt x="3658" y="20235"/>
                    <a:pt x="3814" y="19262"/>
                    <a:pt x="3930" y="18251"/>
                  </a:cubicBezTo>
                  <a:cubicBezTo>
                    <a:pt x="4164" y="15838"/>
                    <a:pt x="3930" y="13387"/>
                    <a:pt x="4203" y="10974"/>
                  </a:cubicBezTo>
                  <a:cubicBezTo>
                    <a:pt x="4359" y="9456"/>
                    <a:pt x="4709" y="7978"/>
                    <a:pt x="4826" y="6460"/>
                  </a:cubicBezTo>
                  <a:cubicBezTo>
                    <a:pt x="4903" y="5565"/>
                    <a:pt x="4864" y="4631"/>
                    <a:pt x="4748" y="3736"/>
                  </a:cubicBezTo>
                  <a:cubicBezTo>
                    <a:pt x="4748" y="3113"/>
                    <a:pt x="4514" y="2530"/>
                    <a:pt x="4164" y="2063"/>
                  </a:cubicBezTo>
                  <a:cubicBezTo>
                    <a:pt x="3969" y="1868"/>
                    <a:pt x="3775" y="1712"/>
                    <a:pt x="3541" y="1596"/>
                  </a:cubicBezTo>
                  <a:cubicBezTo>
                    <a:pt x="2452" y="934"/>
                    <a:pt x="1323" y="389"/>
                    <a:pt x="117" y="0"/>
                  </a:cubicBezTo>
                  <a:close/>
                  <a:moveTo>
                    <a:pt x="2953" y="28788"/>
                  </a:moveTo>
                  <a:lnTo>
                    <a:pt x="2953" y="28788"/>
                  </a:lnTo>
                  <a:cubicBezTo>
                    <a:pt x="2940" y="28895"/>
                    <a:pt x="2928" y="29001"/>
                    <a:pt x="2919" y="29108"/>
                  </a:cubicBezTo>
                  <a:cubicBezTo>
                    <a:pt x="2935" y="28999"/>
                    <a:pt x="2947" y="28893"/>
                    <a:pt x="2953" y="28788"/>
                  </a:cubicBezTo>
                  <a:close/>
                </a:path>
              </a:pathLst>
            </a:custGeom>
            <a:solidFill>
              <a:srgbClr val="FF653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" name="Google Shape;361;p33">
              <a:extLst>
                <a:ext uri="{FF2B5EF4-FFF2-40B4-BE49-F238E27FC236}">
                  <a16:creationId xmlns:a16="http://schemas.microsoft.com/office/drawing/2014/main" id="{F4264792-6C20-80E5-58F1-7C0D743B401D}"/>
                </a:ext>
              </a:extLst>
            </p:cNvPr>
            <p:cNvSpPr/>
            <p:nvPr/>
          </p:nvSpPr>
          <p:spPr>
            <a:xfrm>
              <a:off x="4191325" y="4295825"/>
              <a:ext cx="96350" cy="74950"/>
            </a:xfrm>
            <a:custGeom>
              <a:avLst/>
              <a:gdLst/>
              <a:ahLst/>
              <a:cxnLst/>
              <a:rect l="l" t="t" r="r" b="b"/>
              <a:pathLst>
                <a:path w="3854" h="2998" extrusionOk="0">
                  <a:moveTo>
                    <a:pt x="2063" y="1"/>
                  </a:moveTo>
                  <a:lnTo>
                    <a:pt x="1" y="1013"/>
                  </a:lnTo>
                  <a:lnTo>
                    <a:pt x="1246" y="2997"/>
                  </a:lnTo>
                  <a:cubicBezTo>
                    <a:pt x="1246" y="2997"/>
                    <a:pt x="3853" y="1869"/>
                    <a:pt x="3347" y="1557"/>
                  </a:cubicBezTo>
                  <a:cubicBezTo>
                    <a:pt x="2841" y="1090"/>
                    <a:pt x="2413" y="585"/>
                    <a:pt x="2063" y="1"/>
                  </a:cubicBezTo>
                  <a:close/>
                </a:path>
              </a:pathLst>
            </a:custGeom>
            <a:solidFill>
              <a:srgbClr val="FDE6D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" name="Google Shape;362;p33">
              <a:extLst>
                <a:ext uri="{FF2B5EF4-FFF2-40B4-BE49-F238E27FC236}">
                  <a16:creationId xmlns:a16="http://schemas.microsoft.com/office/drawing/2014/main" id="{3ADCD0EF-2125-477B-9990-E97227DB04CE}"/>
                </a:ext>
              </a:extLst>
            </p:cNvPr>
            <p:cNvSpPr/>
            <p:nvPr/>
          </p:nvSpPr>
          <p:spPr>
            <a:xfrm>
              <a:off x="4267000" y="3298500"/>
              <a:ext cx="216200" cy="248275"/>
            </a:xfrm>
            <a:custGeom>
              <a:avLst/>
              <a:gdLst/>
              <a:ahLst/>
              <a:cxnLst/>
              <a:rect l="l" t="t" r="r" b="b"/>
              <a:pathLst>
                <a:path w="8648" h="9931" extrusionOk="0">
                  <a:moveTo>
                    <a:pt x="4844" y="1"/>
                  </a:moveTo>
                  <a:cubicBezTo>
                    <a:pt x="2177" y="1"/>
                    <a:pt x="0" y="2629"/>
                    <a:pt x="865" y="5455"/>
                  </a:cubicBezTo>
                  <a:cubicBezTo>
                    <a:pt x="1371" y="7167"/>
                    <a:pt x="2927" y="8335"/>
                    <a:pt x="4484" y="9230"/>
                  </a:cubicBezTo>
                  <a:cubicBezTo>
                    <a:pt x="4795" y="9386"/>
                    <a:pt x="5146" y="9580"/>
                    <a:pt x="5496" y="9736"/>
                  </a:cubicBezTo>
                  <a:cubicBezTo>
                    <a:pt x="5651" y="9853"/>
                    <a:pt x="5846" y="9891"/>
                    <a:pt x="6041" y="9930"/>
                  </a:cubicBezTo>
                  <a:cubicBezTo>
                    <a:pt x="6352" y="9891"/>
                    <a:pt x="6624" y="9736"/>
                    <a:pt x="6819" y="9463"/>
                  </a:cubicBezTo>
                  <a:cubicBezTo>
                    <a:pt x="7753" y="8491"/>
                    <a:pt x="8336" y="7245"/>
                    <a:pt x="8531" y="5883"/>
                  </a:cubicBezTo>
                  <a:cubicBezTo>
                    <a:pt x="8648" y="5066"/>
                    <a:pt x="8609" y="4210"/>
                    <a:pt x="8492" y="3354"/>
                  </a:cubicBezTo>
                  <a:cubicBezTo>
                    <a:pt x="8414" y="2615"/>
                    <a:pt x="8181" y="1914"/>
                    <a:pt x="7792" y="1291"/>
                  </a:cubicBezTo>
                  <a:cubicBezTo>
                    <a:pt x="7436" y="743"/>
                    <a:pt x="6867" y="435"/>
                    <a:pt x="6261" y="435"/>
                  </a:cubicBezTo>
                  <a:cubicBezTo>
                    <a:pt x="6137" y="435"/>
                    <a:pt x="6011" y="448"/>
                    <a:pt x="5885" y="474"/>
                  </a:cubicBezTo>
                  <a:lnTo>
                    <a:pt x="6235" y="241"/>
                  </a:lnTo>
                  <a:cubicBezTo>
                    <a:pt x="5766" y="77"/>
                    <a:pt x="5298" y="1"/>
                    <a:pt x="4844" y="1"/>
                  </a:cubicBezTo>
                  <a:close/>
                </a:path>
              </a:pathLst>
            </a:custGeom>
            <a:solidFill>
              <a:srgbClr val="FDE6D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" name="Google Shape;363;p33">
              <a:extLst>
                <a:ext uri="{FF2B5EF4-FFF2-40B4-BE49-F238E27FC236}">
                  <a16:creationId xmlns:a16="http://schemas.microsoft.com/office/drawing/2014/main" id="{E828A3DD-8C23-1752-F72C-390673461634}"/>
                </a:ext>
              </a:extLst>
            </p:cNvPr>
            <p:cNvSpPr/>
            <p:nvPr/>
          </p:nvSpPr>
          <p:spPr>
            <a:xfrm>
              <a:off x="4228300" y="3235925"/>
              <a:ext cx="327875" cy="283200"/>
            </a:xfrm>
            <a:custGeom>
              <a:avLst/>
              <a:gdLst/>
              <a:ahLst/>
              <a:cxnLst/>
              <a:rect l="l" t="t" r="r" b="b"/>
              <a:pathLst>
                <a:path w="13115" h="11328" extrusionOk="0">
                  <a:moveTo>
                    <a:pt x="7250" y="0"/>
                  </a:moveTo>
                  <a:cubicBezTo>
                    <a:pt x="7142" y="0"/>
                    <a:pt x="7034" y="7"/>
                    <a:pt x="6927" y="20"/>
                  </a:cubicBezTo>
                  <a:cubicBezTo>
                    <a:pt x="6616" y="20"/>
                    <a:pt x="6304" y="59"/>
                    <a:pt x="6032" y="214"/>
                  </a:cubicBezTo>
                  <a:cubicBezTo>
                    <a:pt x="5409" y="526"/>
                    <a:pt x="5332" y="1460"/>
                    <a:pt x="4709" y="1810"/>
                  </a:cubicBezTo>
                  <a:cubicBezTo>
                    <a:pt x="4536" y="1903"/>
                    <a:pt x="4349" y="1932"/>
                    <a:pt x="4156" y="1932"/>
                  </a:cubicBezTo>
                  <a:cubicBezTo>
                    <a:pt x="3821" y="1932"/>
                    <a:pt x="3465" y="1845"/>
                    <a:pt x="3118" y="1845"/>
                  </a:cubicBezTo>
                  <a:cubicBezTo>
                    <a:pt x="3078" y="1845"/>
                    <a:pt x="3037" y="1846"/>
                    <a:pt x="2997" y="1849"/>
                  </a:cubicBezTo>
                  <a:cubicBezTo>
                    <a:pt x="2063" y="1927"/>
                    <a:pt x="1323" y="2666"/>
                    <a:pt x="1246" y="3600"/>
                  </a:cubicBezTo>
                  <a:cubicBezTo>
                    <a:pt x="1246" y="4300"/>
                    <a:pt x="1596" y="5079"/>
                    <a:pt x="1246" y="5701"/>
                  </a:cubicBezTo>
                  <a:cubicBezTo>
                    <a:pt x="1129" y="5896"/>
                    <a:pt x="934" y="6090"/>
                    <a:pt x="779" y="6246"/>
                  </a:cubicBezTo>
                  <a:cubicBezTo>
                    <a:pt x="351" y="6635"/>
                    <a:pt x="117" y="7141"/>
                    <a:pt x="78" y="7686"/>
                  </a:cubicBezTo>
                  <a:cubicBezTo>
                    <a:pt x="0" y="8231"/>
                    <a:pt x="273" y="8775"/>
                    <a:pt x="740" y="9126"/>
                  </a:cubicBezTo>
                  <a:cubicBezTo>
                    <a:pt x="934" y="9165"/>
                    <a:pt x="1090" y="9281"/>
                    <a:pt x="1207" y="9437"/>
                  </a:cubicBezTo>
                  <a:cubicBezTo>
                    <a:pt x="1401" y="9670"/>
                    <a:pt x="1323" y="10021"/>
                    <a:pt x="1362" y="10332"/>
                  </a:cubicBezTo>
                  <a:cubicBezTo>
                    <a:pt x="1431" y="10970"/>
                    <a:pt x="1939" y="11327"/>
                    <a:pt x="2458" y="11327"/>
                  </a:cubicBezTo>
                  <a:cubicBezTo>
                    <a:pt x="2825" y="11327"/>
                    <a:pt x="3199" y="11147"/>
                    <a:pt x="3425" y="10760"/>
                  </a:cubicBezTo>
                  <a:cubicBezTo>
                    <a:pt x="3853" y="10021"/>
                    <a:pt x="3347" y="9009"/>
                    <a:pt x="3814" y="8270"/>
                  </a:cubicBezTo>
                  <a:lnTo>
                    <a:pt x="3775" y="8192"/>
                  </a:lnTo>
                  <a:cubicBezTo>
                    <a:pt x="4242" y="8192"/>
                    <a:pt x="4709" y="7880"/>
                    <a:pt x="4826" y="7375"/>
                  </a:cubicBezTo>
                  <a:cubicBezTo>
                    <a:pt x="4942" y="6908"/>
                    <a:pt x="5020" y="6441"/>
                    <a:pt x="5059" y="5974"/>
                  </a:cubicBezTo>
                  <a:cubicBezTo>
                    <a:pt x="5137" y="5468"/>
                    <a:pt x="5487" y="5079"/>
                    <a:pt x="5954" y="4962"/>
                  </a:cubicBezTo>
                  <a:cubicBezTo>
                    <a:pt x="6304" y="4962"/>
                    <a:pt x="6655" y="5079"/>
                    <a:pt x="6966" y="5234"/>
                  </a:cubicBezTo>
                  <a:cubicBezTo>
                    <a:pt x="7122" y="5332"/>
                    <a:pt x="7297" y="5380"/>
                    <a:pt x="7472" y="5380"/>
                  </a:cubicBezTo>
                  <a:cubicBezTo>
                    <a:pt x="7647" y="5380"/>
                    <a:pt x="7822" y="5332"/>
                    <a:pt x="7978" y="5234"/>
                  </a:cubicBezTo>
                  <a:cubicBezTo>
                    <a:pt x="8055" y="5118"/>
                    <a:pt x="8133" y="5001"/>
                    <a:pt x="8250" y="4923"/>
                  </a:cubicBezTo>
                  <a:cubicBezTo>
                    <a:pt x="8354" y="4834"/>
                    <a:pt x="8481" y="4796"/>
                    <a:pt x="8615" y="4796"/>
                  </a:cubicBezTo>
                  <a:cubicBezTo>
                    <a:pt x="8832" y="4796"/>
                    <a:pt x="9069" y="4895"/>
                    <a:pt x="9262" y="5040"/>
                  </a:cubicBezTo>
                  <a:cubicBezTo>
                    <a:pt x="9495" y="5312"/>
                    <a:pt x="9807" y="5546"/>
                    <a:pt x="10157" y="5662"/>
                  </a:cubicBezTo>
                  <a:cubicBezTo>
                    <a:pt x="10546" y="5662"/>
                    <a:pt x="10896" y="5507"/>
                    <a:pt x="11130" y="5234"/>
                  </a:cubicBezTo>
                  <a:cubicBezTo>
                    <a:pt x="11402" y="4962"/>
                    <a:pt x="11597" y="4612"/>
                    <a:pt x="11830" y="4339"/>
                  </a:cubicBezTo>
                  <a:cubicBezTo>
                    <a:pt x="12025" y="4145"/>
                    <a:pt x="12219" y="3950"/>
                    <a:pt x="12414" y="3756"/>
                  </a:cubicBezTo>
                  <a:cubicBezTo>
                    <a:pt x="13114" y="2783"/>
                    <a:pt x="12414" y="1460"/>
                    <a:pt x="11207" y="1460"/>
                  </a:cubicBezTo>
                  <a:cubicBezTo>
                    <a:pt x="10923" y="1517"/>
                    <a:pt x="10638" y="1553"/>
                    <a:pt x="10338" y="1553"/>
                  </a:cubicBezTo>
                  <a:cubicBezTo>
                    <a:pt x="10228" y="1553"/>
                    <a:pt x="10116" y="1548"/>
                    <a:pt x="10001" y="1538"/>
                  </a:cubicBezTo>
                  <a:cubicBezTo>
                    <a:pt x="9456" y="1382"/>
                    <a:pt x="9184" y="759"/>
                    <a:pt x="8717" y="409"/>
                  </a:cubicBezTo>
                  <a:cubicBezTo>
                    <a:pt x="8298" y="151"/>
                    <a:pt x="7772" y="0"/>
                    <a:pt x="7250" y="0"/>
                  </a:cubicBezTo>
                  <a:close/>
                </a:path>
              </a:pathLst>
            </a:custGeom>
            <a:solidFill>
              <a:srgbClr val="02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" name="Google Shape;364;p33">
              <a:extLst>
                <a:ext uri="{FF2B5EF4-FFF2-40B4-BE49-F238E27FC236}">
                  <a16:creationId xmlns:a16="http://schemas.microsoft.com/office/drawing/2014/main" id="{1F63CB1D-5D9F-14E0-7968-575D26EE55A0}"/>
                </a:ext>
              </a:extLst>
            </p:cNvPr>
            <p:cNvSpPr/>
            <p:nvPr/>
          </p:nvSpPr>
          <p:spPr>
            <a:xfrm>
              <a:off x="4368575" y="3388425"/>
              <a:ext cx="30000" cy="9775"/>
            </a:xfrm>
            <a:custGeom>
              <a:avLst/>
              <a:gdLst/>
              <a:ahLst/>
              <a:cxnLst/>
              <a:rect l="l" t="t" r="r" b="b"/>
              <a:pathLst>
                <a:path w="1200" h="391" extrusionOk="0">
                  <a:moveTo>
                    <a:pt x="839" y="1"/>
                  </a:moveTo>
                  <a:cubicBezTo>
                    <a:pt x="548" y="1"/>
                    <a:pt x="268" y="95"/>
                    <a:pt x="32" y="302"/>
                  </a:cubicBezTo>
                  <a:cubicBezTo>
                    <a:pt x="0" y="333"/>
                    <a:pt x="45" y="390"/>
                    <a:pt x="105" y="390"/>
                  </a:cubicBezTo>
                  <a:cubicBezTo>
                    <a:pt x="119" y="390"/>
                    <a:pt x="134" y="387"/>
                    <a:pt x="149" y="380"/>
                  </a:cubicBezTo>
                  <a:lnTo>
                    <a:pt x="110" y="380"/>
                  </a:lnTo>
                  <a:cubicBezTo>
                    <a:pt x="314" y="204"/>
                    <a:pt x="562" y="117"/>
                    <a:pt x="821" y="117"/>
                  </a:cubicBezTo>
                  <a:cubicBezTo>
                    <a:pt x="907" y="117"/>
                    <a:pt x="995" y="127"/>
                    <a:pt x="1083" y="146"/>
                  </a:cubicBezTo>
                  <a:cubicBezTo>
                    <a:pt x="1160" y="146"/>
                    <a:pt x="1199" y="29"/>
                    <a:pt x="1121" y="29"/>
                  </a:cubicBezTo>
                  <a:cubicBezTo>
                    <a:pt x="1027" y="10"/>
                    <a:pt x="933" y="1"/>
                    <a:pt x="839" y="1"/>
                  </a:cubicBezTo>
                  <a:close/>
                </a:path>
              </a:pathLst>
            </a:custGeom>
            <a:solidFill>
              <a:srgbClr val="02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" name="Google Shape;365;p33">
              <a:extLst>
                <a:ext uri="{FF2B5EF4-FFF2-40B4-BE49-F238E27FC236}">
                  <a16:creationId xmlns:a16="http://schemas.microsoft.com/office/drawing/2014/main" id="{8EFA6E39-EFB2-F270-11D8-56BB50F143E0}"/>
                </a:ext>
              </a:extLst>
            </p:cNvPr>
            <p:cNvSpPr/>
            <p:nvPr/>
          </p:nvSpPr>
          <p:spPr>
            <a:xfrm>
              <a:off x="4414475" y="3477400"/>
              <a:ext cx="30475" cy="8450"/>
            </a:xfrm>
            <a:custGeom>
              <a:avLst/>
              <a:gdLst/>
              <a:ahLst/>
              <a:cxnLst/>
              <a:rect l="l" t="t" r="r" b="b"/>
              <a:pathLst>
                <a:path w="1219" h="338" extrusionOk="0">
                  <a:moveTo>
                    <a:pt x="77" y="1"/>
                  </a:moveTo>
                  <a:cubicBezTo>
                    <a:pt x="40" y="1"/>
                    <a:pt x="1" y="58"/>
                    <a:pt x="64" y="89"/>
                  </a:cubicBezTo>
                  <a:cubicBezTo>
                    <a:pt x="279" y="250"/>
                    <a:pt x="531" y="337"/>
                    <a:pt x="781" y="337"/>
                  </a:cubicBezTo>
                  <a:cubicBezTo>
                    <a:pt x="894" y="337"/>
                    <a:pt x="1006" y="320"/>
                    <a:pt x="1114" y="284"/>
                  </a:cubicBezTo>
                  <a:cubicBezTo>
                    <a:pt x="1218" y="284"/>
                    <a:pt x="1199" y="161"/>
                    <a:pt x="1139" y="161"/>
                  </a:cubicBezTo>
                  <a:cubicBezTo>
                    <a:pt x="1131" y="161"/>
                    <a:pt x="1123" y="163"/>
                    <a:pt x="1114" y="167"/>
                  </a:cubicBezTo>
                  <a:lnTo>
                    <a:pt x="1075" y="167"/>
                  </a:lnTo>
                  <a:cubicBezTo>
                    <a:pt x="977" y="192"/>
                    <a:pt x="874" y="205"/>
                    <a:pt x="771" y="205"/>
                  </a:cubicBezTo>
                  <a:cubicBezTo>
                    <a:pt x="546" y="205"/>
                    <a:pt x="315" y="144"/>
                    <a:pt x="103" y="11"/>
                  </a:cubicBezTo>
                  <a:cubicBezTo>
                    <a:pt x="95" y="4"/>
                    <a:pt x="86" y="1"/>
                    <a:pt x="77" y="1"/>
                  </a:cubicBezTo>
                  <a:close/>
                </a:path>
              </a:pathLst>
            </a:custGeom>
            <a:solidFill>
              <a:srgbClr val="02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" name="Google Shape;366;p33">
              <a:extLst>
                <a:ext uri="{FF2B5EF4-FFF2-40B4-BE49-F238E27FC236}">
                  <a16:creationId xmlns:a16="http://schemas.microsoft.com/office/drawing/2014/main" id="{9D27BC9B-4B00-A7F3-5EF5-59DE03AC3F1B}"/>
                </a:ext>
              </a:extLst>
            </p:cNvPr>
            <p:cNvSpPr/>
            <p:nvPr/>
          </p:nvSpPr>
          <p:spPr>
            <a:xfrm>
              <a:off x="4447200" y="3385550"/>
              <a:ext cx="29700" cy="7200"/>
            </a:xfrm>
            <a:custGeom>
              <a:avLst/>
              <a:gdLst/>
              <a:ahLst/>
              <a:cxnLst/>
              <a:rect l="l" t="t" r="r" b="b"/>
              <a:pathLst>
                <a:path w="1188" h="288" extrusionOk="0">
                  <a:moveTo>
                    <a:pt x="473" y="1"/>
                  </a:moveTo>
                  <a:cubicBezTo>
                    <a:pt x="331" y="1"/>
                    <a:pt x="185" y="23"/>
                    <a:pt x="39" y="66"/>
                  </a:cubicBezTo>
                  <a:cubicBezTo>
                    <a:pt x="5" y="100"/>
                    <a:pt x="1" y="191"/>
                    <a:pt x="50" y="191"/>
                  </a:cubicBezTo>
                  <a:cubicBezTo>
                    <a:pt x="58" y="191"/>
                    <a:pt x="67" y="189"/>
                    <a:pt x="78" y="183"/>
                  </a:cubicBezTo>
                  <a:lnTo>
                    <a:pt x="117" y="183"/>
                  </a:lnTo>
                  <a:cubicBezTo>
                    <a:pt x="239" y="137"/>
                    <a:pt x="368" y="115"/>
                    <a:pt x="498" y="115"/>
                  </a:cubicBezTo>
                  <a:cubicBezTo>
                    <a:pt x="698" y="115"/>
                    <a:pt x="901" y="167"/>
                    <a:pt x="1090" y="261"/>
                  </a:cubicBezTo>
                  <a:cubicBezTo>
                    <a:pt x="1099" y="280"/>
                    <a:pt x="1110" y="287"/>
                    <a:pt x="1122" y="287"/>
                  </a:cubicBezTo>
                  <a:cubicBezTo>
                    <a:pt x="1157" y="287"/>
                    <a:pt x="1188" y="213"/>
                    <a:pt x="1128" y="183"/>
                  </a:cubicBezTo>
                  <a:cubicBezTo>
                    <a:pt x="934" y="62"/>
                    <a:pt x="709" y="1"/>
                    <a:pt x="473" y="1"/>
                  </a:cubicBezTo>
                  <a:close/>
                </a:path>
              </a:pathLst>
            </a:custGeom>
            <a:solidFill>
              <a:srgbClr val="02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" name="Google Shape;367;p33">
              <a:extLst>
                <a:ext uri="{FF2B5EF4-FFF2-40B4-BE49-F238E27FC236}">
                  <a16:creationId xmlns:a16="http://schemas.microsoft.com/office/drawing/2014/main" id="{C0AE9A15-60C0-7D1E-2D11-121A71A8427C}"/>
                </a:ext>
              </a:extLst>
            </p:cNvPr>
            <p:cNvSpPr/>
            <p:nvPr/>
          </p:nvSpPr>
          <p:spPr>
            <a:xfrm>
              <a:off x="4383950" y="3411525"/>
              <a:ext cx="5875" cy="8775"/>
            </a:xfrm>
            <a:custGeom>
              <a:avLst/>
              <a:gdLst/>
              <a:ahLst/>
              <a:cxnLst/>
              <a:rect l="l" t="t" r="r" b="b"/>
              <a:pathLst>
                <a:path w="235" h="351" extrusionOk="0">
                  <a:moveTo>
                    <a:pt x="117" y="0"/>
                  </a:moveTo>
                  <a:cubicBezTo>
                    <a:pt x="39" y="0"/>
                    <a:pt x="1" y="78"/>
                    <a:pt x="1" y="156"/>
                  </a:cubicBezTo>
                  <a:cubicBezTo>
                    <a:pt x="1" y="273"/>
                    <a:pt x="39" y="351"/>
                    <a:pt x="117" y="351"/>
                  </a:cubicBezTo>
                  <a:cubicBezTo>
                    <a:pt x="195" y="351"/>
                    <a:pt x="234" y="273"/>
                    <a:pt x="234" y="156"/>
                  </a:cubicBezTo>
                  <a:cubicBezTo>
                    <a:pt x="234" y="78"/>
                    <a:pt x="195" y="0"/>
                    <a:pt x="117" y="0"/>
                  </a:cubicBezTo>
                  <a:close/>
                </a:path>
              </a:pathLst>
            </a:custGeom>
            <a:solidFill>
              <a:srgbClr val="02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" name="Google Shape;368;p33">
              <a:extLst>
                <a:ext uri="{FF2B5EF4-FFF2-40B4-BE49-F238E27FC236}">
                  <a16:creationId xmlns:a16="http://schemas.microsoft.com/office/drawing/2014/main" id="{7FFC3BF0-CD5A-BBEC-4310-A1028AA4A196}"/>
                </a:ext>
              </a:extLst>
            </p:cNvPr>
            <p:cNvSpPr/>
            <p:nvPr/>
          </p:nvSpPr>
          <p:spPr>
            <a:xfrm>
              <a:off x="4462750" y="3406650"/>
              <a:ext cx="5875" cy="8775"/>
            </a:xfrm>
            <a:custGeom>
              <a:avLst/>
              <a:gdLst/>
              <a:ahLst/>
              <a:cxnLst/>
              <a:rect l="l" t="t" r="r" b="b"/>
              <a:pathLst>
                <a:path w="235" h="351" extrusionOk="0">
                  <a:moveTo>
                    <a:pt x="117" y="1"/>
                  </a:moveTo>
                  <a:cubicBezTo>
                    <a:pt x="39" y="1"/>
                    <a:pt x="1" y="79"/>
                    <a:pt x="1" y="195"/>
                  </a:cubicBezTo>
                  <a:cubicBezTo>
                    <a:pt x="1" y="273"/>
                    <a:pt x="39" y="351"/>
                    <a:pt x="117" y="351"/>
                  </a:cubicBezTo>
                  <a:cubicBezTo>
                    <a:pt x="195" y="351"/>
                    <a:pt x="234" y="273"/>
                    <a:pt x="234" y="195"/>
                  </a:cubicBezTo>
                  <a:cubicBezTo>
                    <a:pt x="234" y="79"/>
                    <a:pt x="195" y="1"/>
                    <a:pt x="117" y="1"/>
                  </a:cubicBezTo>
                  <a:close/>
                </a:path>
              </a:pathLst>
            </a:custGeom>
            <a:solidFill>
              <a:srgbClr val="02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" name="Google Shape;369;p33">
              <a:extLst>
                <a:ext uri="{FF2B5EF4-FFF2-40B4-BE49-F238E27FC236}">
                  <a16:creationId xmlns:a16="http://schemas.microsoft.com/office/drawing/2014/main" id="{95D34A2E-207D-831F-1A41-D62CA1159B73}"/>
                </a:ext>
              </a:extLst>
            </p:cNvPr>
            <p:cNvSpPr/>
            <p:nvPr/>
          </p:nvSpPr>
          <p:spPr>
            <a:xfrm>
              <a:off x="4293475" y="3426125"/>
              <a:ext cx="36025" cy="44250"/>
            </a:xfrm>
            <a:custGeom>
              <a:avLst/>
              <a:gdLst/>
              <a:ahLst/>
              <a:cxnLst/>
              <a:rect l="l" t="t" r="r" b="b"/>
              <a:pathLst>
                <a:path w="1441" h="1770" extrusionOk="0">
                  <a:moveTo>
                    <a:pt x="545" y="0"/>
                  </a:moveTo>
                  <a:cubicBezTo>
                    <a:pt x="390" y="0"/>
                    <a:pt x="234" y="78"/>
                    <a:pt x="117" y="234"/>
                  </a:cubicBezTo>
                  <a:cubicBezTo>
                    <a:pt x="39" y="389"/>
                    <a:pt x="1" y="545"/>
                    <a:pt x="1" y="739"/>
                  </a:cubicBezTo>
                  <a:cubicBezTo>
                    <a:pt x="33" y="1322"/>
                    <a:pt x="523" y="1770"/>
                    <a:pt x="1090" y="1770"/>
                  </a:cubicBezTo>
                  <a:cubicBezTo>
                    <a:pt x="1205" y="1770"/>
                    <a:pt x="1322" y="1752"/>
                    <a:pt x="1440" y="1712"/>
                  </a:cubicBezTo>
                  <a:lnTo>
                    <a:pt x="1363" y="584"/>
                  </a:lnTo>
                  <a:cubicBezTo>
                    <a:pt x="1246" y="389"/>
                    <a:pt x="1090" y="234"/>
                    <a:pt x="896" y="156"/>
                  </a:cubicBezTo>
                  <a:cubicBezTo>
                    <a:pt x="779" y="78"/>
                    <a:pt x="662" y="39"/>
                    <a:pt x="545" y="0"/>
                  </a:cubicBezTo>
                  <a:close/>
                </a:path>
              </a:pathLst>
            </a:custGeom>
            <a:solidFill>
              <a:srgbClr val="FDE6D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" name="Google Shape;370;p33">
              <a:extLst>
                <a:ext uri="{FF2B5EF4-FFF2-40B4-BE49-F238E27FC236}">
                  <a16:creationId xmlns:a16="http://schemas.microsoft.com/office/drawing/2014/main" id="{4FD1D64D-BFC7-A418-558B-9E36FE08253A}"/>
                </a:ext>
              </a:extLst>
            </p:cNvPr>
            <p:cNvSpPr/>
            <p:nvPr/>
          </p:nvSpPr>
          <p:spPr>
            <a:xfrm>
              <a:off x="4422875" y="3423200"/>
              <a:ext cx="23375" cy="34075"/>
            </a:xfrm>
            <a:custGeom>
              <a:avLst/>
              <a:gdLst/>
              <a:ahLst/>
              <a:cxnLst/>
              <a:rect l="l" t="t" r="r" b="b"/>
              <a:pathLst>
                <a:path w="935" h="1363" extrusionOk="0">
                  <a:moveTo>
                    <a:pt x="623" y="0"/>
                  </a:moveTo>
                  <a:lnTo>
                    <a:pt x="428" y="78"/>
                  </a:lnTo>
                  <a:cubicBezTo>
                    <a:pt x="117" y="351"/>
                    <a:pt x="0" y="817"/>
                    <a:pt x="156" y="1207"/>
                  </a:cubicBezTo>
                  <a:cubicBezTo>
                    <a:pt x="156" y="1246"/>
                    <a:pt x="156" y="1284"/>
                    <a:pt x="195" y="1323"/>
                  </a:cubicBezTo>
                  <a:cubicBezTo>
                    <a:pt x="234" y="1323"/>
                    <a:pt x="311" y="1362"/>
                    <a:pt x="350" y="1362"/>
                  </a:cubicBezTo>
                  <a:cubicBezTo>
                    <a:pt x="467" y="1362"/>
                    <a:pt x="584" y="1362"/>
                    <a:pt x="701" y="1323"/>
                  </a:cubicBezTo>
                  <a:cubicBezTo>
                    <a:pt x="778" y="1284"/>
                    <a:pt x="856" y="1207"/>
                    <a:pt x="895" y="1090"/>
                  </a:cubicBezTo>
                  <a:cubicBezTo>
                    <a:pt x="934" y="973"/>
                    <a:pt x="817" y="817"/>
                    <a:pt x="739" y="701"/>
                  </a:cubicBezTo>
                  <a:cubicBezTo>
                    <a:pt x="584" y="506"/>
                    <a:pt x="545" y="234"/>
                    <a:pt x="623" y="0"/>
                  </a:cubicBezTo>
                  <a:close/>
                </a:path>
              </a:pathLst>
            </a:custGeom>
            <a:solidFill>
              <a:srgbClr val="FCA78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" name="Google Shape;371;p33">
              <a:extLst>
                <a:ext uri="{FF2B5EF4-FFF2-40B4-BE49-F238E27FC236}">
                  <a16:creationId xmlns:a16="http://schemas.microsoft.com/office/drawing/2014/main" id="{16AB1731-862C-DD26-C3AE-91F978FEDE2D}"/>
                </a:ext>
              </a:extLst>
            </p:cNvPr>
            <p:cNvSpPr/>
            <p:nvPr/>
          </p:nvSpPr>
          <p:spPr>
            <a:xfrm>
              <a:off x="4346000" y="3434875"/>
              <a:ext cx="39925" cy="34175"/>
            </a:xfrm>
            <a:custGeom>
              <a:avLst/>
              <a:gdLst/>
              <a:ahLst/>
              <a:cxnLst/>
              <a:rect l="l" t="t" r="r" b="b"/>
              <a:pathLst>
                <a:path w="1597" h="1367" extrusionOk="0">
                  <a:moveTo>
                    <a:pt x="701" y="0"/>
                  </a:moveTo>
                  <a:cubicBezTo>
                    <a:pt x="312" y="0"/>
                    <a:pt x="1" y="312"/>
                    <a:pt x="40" y="701"/>
                  </a:cubicBezTo>
                  <a:cubicBezTo>
                    <a:pt x="40" y="1096"/>
                    <a:pt x="362" y="1367"/>
                    <a:pt x="702" y="1367"/>
                  </a:cubicBezTo>
                  <a:cubicBezTo>
                    <a:pt x="864" y="1367"/>
                    <a:pt x="1030" y="1306"/>
                    <a:pt x="1168" y="1168"/>
                  </a:cubicBezTo>
                  <a:cubicBezTo>
                    <a:pt x="1596" y="740"/>
                    <a:pt x="1285" y="0"/>
                    <a:pt x="701" y="0"/>
                  </a:cubicBezTo>
                  <a:close/>
                </a:path>
              </a:pathLst>
            </a:custGeom>
            <a:solidFill>
              <a:srgbClr val="F98C8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" name="Google Shape;372;p33">
              <a:extLst>
                <a:ext uri="{FF2B5EF4-FFF2-40B4-BE49-F238E27FC236}">
                  <a16:creationId xmlns:a16="http://schemas.microsoft.com/office/drawing/2014/main" id="{1800D821-7E85-BE8F-624B-DED8870B7594}"/>
                </a:ext>
              </a:extLst>
            </p:cNvPr>
            <p:cNvSpPr/>
            <p:nvPr/>
          </p:nvSpPr>
          <p:spPr>
            <a:xfrm>
              <a:off x="4130550" y="3620625"/>
              <a:ext cx="142525" cy="409350"/>
            </a:xfrm>
            <a:custGeom>
              <a:avLst/>
              <a:gdLst/>
              <a:ahLst/>
              <a:cxnLst/>
              <a:rect l="l" t="t" r="r" b="b"/>
              <a:pathLst>
                <a:path w="5701" h="16374" extrusionOk="0">
                  <a:moveTo>
                    <a:pt x="4096" y="1"/>
                  </a:moveTo>
                  <a:cubicBezTo>
                    <a:pt x="3803" y="1"/>
                    <a:pt x="3490" y="249"/>
                    <a:pt x="3560" y="625"/>
                  </a:cubicBezTo>
                  <a:cubicBezTo>
                    <a:pt x="4689" y="5879"/>
                    <a:pt x="2860" y="11132"/>
                    <a:pt x="214" y="15646"/>
                  </a:cubicBezTo>
                  <a:cubicBezTo>
                    <a:pt x="1" y="16019"/>
                    <a:pt x="334" y="16373"/>
                    <a:pt x="665" y="16373"/>
                  </a:cubicBezTo>
                  <a:cubicBezTo>
                    <a:pt x="819" y="16373"/>
                    <a:pt x="971" y="16297"/>
                    <a:pt x="1070" y="16113"/>
                  </a:cubicBezTo>
                  <a:cubicBezTo>
                    <a:pt x="3833" y="11366"/>
                    <a:pt x="5700" y="5918"/>
                    <a:pt x="4533" y="353"/>
                  </a:cubicBezTo>
                  <a:cubicBezTo>
                    <a:pt x="4471" y="107"/>
                    <a:pt x="4288" y="1"/>
                    <a:pt x="4096" y="1"/>
                  </a:cubicBezTo>
                  <a:close/>
                </a:path>
              </a:pathLst>
            </a:custGeom>
            <a:solidFill>
              <a:srgbClr val="02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" name="Google Shape;373;p33">
              <a:extLst>
                <a:ext uri="{FF2B5EF4-FFF2-40B4-BE49-F238E27FC236}">
                  <a16:creationId xmlns:a16="http://schemas.microsoft.com/office/drawing/2014/main" id="{45129297-B60D-743A-1796-E63ECAB87D5A}"/>
                </a:ext>
              </a:extLst>
            </p:cNvPr>
            <p:cNvSpPr/>
            <p:nvPr/>
          </p:nvSpPr>
          <p:spPr>
            <a:xfrm>
              <a:off x="4467175" y="3625100"/>
              <a:ext cx="74400" cy="295500"/>
            </a:xfrm>
            <a:custGeom>
              <a:avLst/>
              <a:gdLst/>
              <a:ahLst/>
              <a:cxnLst/>
              <a:rect l="l" t="t" r="r" b="b"/>
              <a:pathLst>
                <a:path w="2976" h="11820" extrusionOk="0">
                  <a:moveTo>
                    <a:pt x="139" y="1"/>
                  </a:moveTo>
                  <a:cubicBezTo>
                    <a:pt x="36" y="1"/>
                    <a:pt x="1" y="74"/>
                    <a:pt x="96" y="252"/>
                  </a:cubicBezTo>
                  <a:cubicBezTo>
                    <a:pt x="1808" y="3754"/>
                    <a:pt x="2314" y="7801"/>
                    <a:pt x="2314" y="11692"/>
                  </a:cubicBezTo>
                  <a:cubicBezTo>
                    <a:pt x="2314" y="11781"/>
                    <a:pt x="2325" y="11820"/>
                    <a:pt x="2344" y="11820"/>
                  </a:cubicBezTo>
                  <a:cubicBezTo>
                    <a:pt x="2469" y="11820"/>
                    <a:pt x="2937" y="10164"/>
                    <a:pt x="2937" y="9591"/>
                  </a:cubicBezTo>
                  <a:cubicBezTo>
                    <a:pt x="2937" y="5544"/>
                    <a:pt x="2976" y="4493"/>
                    <a:pt x="1147" y="758"/>
                  </a:cubicBezTo>
                  <a:cubicBezTo>
                    <a:pt x="957" y="379"/>
                    <a:pt x="374" y="1"/>
                    <a:pt x="139" y="1"/>
                  </a:cubicBezTo>
                  <a:close/>
                </a:path>
              </a:pathLst>
            </a:custGeom>
            <a:solidFill>
              <a:srgbClr val="02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32558094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C7D6E7-26DC-E8C8-FC86-937BDD0AB0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0367" y="1121809"/>
            <a:ext cx="10882137" cy="1096400"/>
          </a:xfrm>
        </p:spPr>
        <p:txBody>
          <a:bodyPr/>
          <a:lstStyle/>
          <a:p>
            <a:r>
              <a:rPr lang="en-US" dirty="0"/>
              <a:t>Let’s write a story! </a:t>
            </a: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E296AEE9-98D5-00E6-6996-CED89AF11E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80367" y="2355875"/>
            <a:ext cx="8332574" cy="2840068"/>
          </a:xfrm>
        </p:spPr>
        <p:txBody>
          <a:bodyPr/>
          <a:lstStyle/>
          <a:p>
            <a:r>
              <a:rPr lang="en-US" dirty="0"/>
              <a:t>Today, you will get 3 cards:</a:t>
            </a:r>
          </a:p>
          <a:p>
            <a:r>
              <a:rPr lang="en-US" sz="3600" dirty="0"/>
              <a:t>1. A Character</a:t>
            </a:r>
          </a:p>
          <a:p>
            <a:r>
              <a:rPr lang="en-US" sz="3600" dirty="0"/>
              <a:t>2. An affliction (</a:t>
            </a:r>
            <a:r>
              <a:rPr lang="ja-JP" altLang="en-US" sz="3600"/>
              <a:t>苦痛</a:t>
            </a:r>
            <a:r>
              <a:rPr lang="en-US" altLang="ja-JP" sz="3600" dirty="0"/>
              <a:t>)</a:t>
            </a:r>
          </a:p>
          <a:p>
            <a:r>
              <a:rPr lang="en-US" sz="3600" dirty="0"/>
              <a:t>3. A goal</a:t>
            </a:r>
          </a:p>
        </p:txBody>
      </p:sp>
    </p:spTree>
    <p:extLst>
      <p:ext uri="{BB962C8B-B14F-4D97-AF65-F5344CB8AC3E}">
        <p14:creationId xmlns:p14="http://schemas.microsoft.com/office/powerpoint/2010/main" val="13748866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FCBF6F-2DAC-161F-8F48-033D6527E6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0367" y="1196510"/>
            <a:ext cx="9440488" cy="1096400"/>
          </a:xfrm>
        </p:spPr>
        <p:txBody>
          <a:bodyPr/>
          <a:lstStyle/>
          <a:p>
            <a:r>
              <a:rPr lang="en-US" dirty="0"/>
              <a:t>There are </a:t>
            </a:r>
            <a:r>
              <a:rPr lang="en-US" i="1" u="sng" dirty="0"/>
              <a:t>NO </a:t>
            </a:r>
            <a:r>
              <a:rPr lang="en-US" dirty="0"/>
              <a:t>correct answers. </a:t>
            </a:r>
            <a:endParaRPr lang="en-US" i="1" u="sng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45EA756-729C-EA06-5229-63554D06817F}"/>
              </a:ext>
            </a:extLst>
          </p:cNvPr>
          <p:cNvSpPr>
            <a:spLocks noGrp="1"/>
          </p:cNvSpPr>
          <p:nvPr>
            <p:ph type="title" idx="2"/>
          </p:nvPr>
        </p:nvSpPr>
        <p:spPr>
          <a:xfrm>
            <a:off x="2057829" y="3059033"/>
            <a:ext cx="7023109" cy="1096400"/>
          </a:xfrm>
        </p:spPr>
        <p:txBody>
          <a:bodyPr/>
          <a:lstStyle/>
          <a:p>
            <a:r>
              <a:rPr lang="en-US" dirty="0"/>
              <a:t>Be creative!</a:t>
            </a: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6EFC641A-4DB7-D6D2-F2F0-92557A3119B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70160" y="5335290"/>
            <a:ext cx="3448800" cy="652400"/>
          </a:xfrm>
        </p:spPr>
        <p:txBody>
          <a:bodyPr/>
          <a:lstStyle/>
          <a:p>
            <a:r>
              <a:rPr lang="en-US" dirty="0"/>
              <a:t>Make it funny, too. I have to read all of them. </a:t>
            </a:r>
          </a:p>
        </p:txBody>
      </p:sp>
    </p:spTree>
    <p:extLst>
      <p:ext uri="{BB962C8B-B14F-4D97-AF65-F5344CB8AC3E}">
        <p14:creationId xmlns:p14="http://schemas.microsoft.com/office/powerpoint/2010/main" val="36245396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09365EAD-7991-DA2A-8412-90E6C63095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752" y="1582600"/>
            <a:ext cx="10898495" cy="1846400"/>
          </a:xfrm>
        </p:spPr>
        <p:txBody>
          <a:bodyPr>
            <a:normAutofit fontScale="90000"/>
          </a:bodyPr>
          <a:lstStyle/>
          <a:p>
            <a:r>
              <a:rPr lang="en-US" dirty="0"/>
              <a:t>Fill in the blanks to write the story! 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70E8866D-BB35-9537-D3E7-F55D7E7328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11556" y="3428999"/>
            <a:ext cx="6997200" cy="2885739"/>
          </a:xfrm>
        </p:spPr>
        <p:txBody>
          <a:bodyPr>
            <a:normAutofit/>
          </a:bodyPr>
          <a:lstStyle/>
          <a:p>
            <a:pPr marL="152396" indent="0" algn="l">
              <a:buNone/>
            </a:pPr>
            <a:r>
              <a:rPr lang="en-US" sz="3200" dirty="0"/>
              <a:t>Some helpful words</a:t>
            </a:r>
          </a:p>
          <a:p>
            <a:pPr marL="152396" indent="0" algn="l">
              <a:buNone/>
            </a:pPr>
            <a:r>
              <a:rPr lang="en-US" sz="3200" dirty="0"/>
              <a:t>Reason (</a:t>
            </a:r>
            <a:r>
              <a:rPr lang="ja-JP" altLang="en-US" sz="3200"/>
              <a:t>理由</a:t>
            </a:r>
            <a:r>
              <a:rPr lang="en-US" altLang="ja-JP" sz="3200" dirty="0"/>
              <a:t>)</a:t>
            </a:r>
          </a:p>
          <a:p>
            <a:pPr marL="152396" indent="0" algn="l">
              <a:buNone/>
            </a:pPr>
            <a:r>
              <a:rPr lang="en-US" sz="3200" dirty="0"/>
              <a:t>Action (</a:t>
            </a:r>
            <a:r>
              <a:rPr lang="en-US" sz="3200" dirty="0" err="1"/>
              <a:t>行動</a:t>
            </a:r>
            <a:r>
              <a:rPr lang="en-US" altLang="ja-JP" sz="3200" dirty="0"/>
              <a:t>)</a:t>
            </a:r>
          </a:p>
          <a:p>
            <a:pPr marL="152396" indent="0" algn="l">
              <a:buNone/>
            </a:pPr>
            <a:r>
              <a:rPr lang="en-US" altLang="ja-JP" sz="3200" dirty="0"/>
              <a:t>Result (</a:t>
            </a:r>
            <a:r>
              <a:rPr lang="ja-JP" altLang="en-US" sz="3200"/>
              <a:t>結果）</a:t>
            </a:r>
            <a:endParaRPr lang="en-US" altLang="ja-JP" sz="3200" dirty="0"/>
          </a:p>
        </p:txBody>
      </p:sp>
    </p:spTree>
    <p:extLst>
      <p:ext uri="{BB962C8B-B14F-4D97-AF65-F5344CB8AC3E}">
        <p14:creationId xmlns:p14="http://schemas.microsoft.com/office/powerpoint/2010/main" val="3773518191"/>
      </p:ext>
    </p:extLst>
  </p:cSld>
  <p:clrMapOvr>
    <a:masterClrMapping/>
  </p:clrMapOvr>
</p:sld>
</file>

<file path=ppt/theme/theme1.xml><?xml version="1.0" encoding="utf-8"?>
<a:theme xmlns:a="http://schemas.openxmlformats.org/drawingml/2006/main" name="National Walk to Work Day by Slidesgo">
  <a:themeElements>
    <a:clrScheme name="Simple Light">
      <a:dk1>
        <a:srgbClr val="0082AC"/>
      </a:dk1>
      <a:lt1>
        <a:srgbClr val="FFFFFF"/>
      </a:lt1>
      <a:dk2>
        <a:srgbClr val="171723"/>
      </a:dk2>
      <a:lt2>
        <a:srgbClr val="FFFFFF"/>
      </a:lt2>
      <a:accent1>
        <a:srgbClr val="FF653F"/>
      </a:accent1>
      <a:accent2>
        <a:srgbClr val="0082AC"/>
      </a:accent2>
      <a:accent3>
        <a:srgbClr val="5AA0B6"/>
      </a:accent3>
      <a:accent4>
        <a:srgbClr val="FFAF74"/>
      </a:accent4>
      <a:accent5>
        <a:srgbClr val="0097A7"/>
      </a:accent5>
      <a:accent6>
        <a:srgbClr val="F58C73"/>
      </a:accent6>
      <a:hlink>
        <a:srgbClr val="17172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lidesgo Final Pages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National Walk to Work Day by Slidesgo</Template>
  <TotalTime>130</TotalTime>
  <Words>82</Words>
  <Application>Microsoft Macintosh PowerPoint</Application>
  <PresentationFormat>Widescreen</PresentationFormat>
  <Paragraphs>15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18" baseType="lpstr">
      <vt:lpstr>Proxima Nova</vt:lpstr>
      <vt:lpstr>Proxima Nova Semibold</vt:lpstr>
      <vt:lpstr>Anton</vt:lpstr>
      <vt:lpstr>Arial</vt:lpstr>
      <vt:lpstr>Barlow</vt:lpstr>
      <vt:lpstr>Fira Sans ExtraBold</vt:lpstr>
      <vt:lpstr>Josefin Sans</vt:lpstr>
      <vt:lpstr>Montserrat</vt:lpstr>
      <vt:lpstr>Open Sans</vt:lpstr>
      <vt:lpstr>Open Sans SemiBold</vt:lpstr>
      <vt:lpstr>Roboto</vt:lpstr>
      <vt:lpstr>Ubuntu</vt:lpstr>
      <vt:lpstr>National Walk to Work Day by Slidesgo</vt:lpstr>
      <vt:lpstr>Slidesgo Final Pages</vt:lpstr>
      <vt:lpstr>The Weirdest Day</vt:lpstr>
      <vt:lpstr>Let’s write a story! </vt:lpstr>
      <vt:lpstr>There are NO correct answers. </vt:lpstr>
      <vt:lpstr>Fill in the blanks to write the story!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Weirdest Day</dc:title>
  <dc:creator>Garrett Speller</dc:creator>
  <cp:lastModifiedBy>Garrett Speller</cp:lastModifiedBy>
  <cp:revision>2</cp:revision>
  <dcterms:created xsi:type="dcterms:W3CDTF">2022-05-22T23:31:01Z</dcterms:created>
  <dcterms:modified xsi:type="dcterms:W3CDTF">2022-06-01T00:41:03Z</dcterms:modified>
</cp:coreProperties>
</file>