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37719000" cy="2667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576672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838383"/>
              </a:solidFill>
              <a:prstDash val="solid"/>
              <a:miter lim="400000"/>
            </a:ln>
          </a:left>
          <a:right>
            <a:ln w="25400" cap="flat">
              <a:solidFill>
                <a:srgbClr val="838383"/>
              </a:solidFill>
              <a:prstDash val="solid"/>
              <a:miter lim="400000"/>
            </a:ln>
          </a:right>
          <a:top>
            <a:ln w="25400" cap="flat">
              <a:solidFill>
                <a:srgbClr val="838383"/>
              </a:solidFill>
              <a:prstDash val="solid"/>
              <a:miter lim="400000"/>
            </a:ln>
          </a:top>
          <a:bottom>
            <a:ln w="25400" cap="flat">
              <a:solidFill>
                <a:srgbClr val="838383"/>
              </a:solidFill>
              <a:prstDash val="solid"/>
              <a:miter lim="400000"/>
            </a:ln>
          </a:bottom>
          <a:insideH>
            <a:ln w="25400" cap="flat">
              <a:solidFill>
                <a:srgbClr val="838383"/>
              </a:solidFill>
              <a:prstDash val="solid"/>
              <a:miter lim="400000"/>
            </a:ln>
          </a:insideH>
          <a:insideV>
            <a:ln w="254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808080"/>
              </a:solidFill>
              <a:prstDash val="solid"/>
              <a:miter lim="400000"/>
            </a:ln>
          </a:right>
          <a:top>
            <a:ln w="25400" cap="flat">
              <a:solidFill>
                <a:srgbClr val="808080"/>
              </a:solidFill>
              <a:prstDash val="solid"/>
              <a:miter lim="400000"/>
            </a:ln>
          </a:top>
          <a:bottom>
            <a:ln w="25400" cap="flat">
              <a:solidFill>
                <a:srgbClr val="808080"/>
              </a:solidFill>
              <a:prstDash val="solid"/>
              <a:miter lim="400000"/>
            </a:ln>
          </a:bottom>
          <a:insideH>
            <a:ln w="25400" cap="flat">
              <a:solidFill>
                <a:srgbClr val="808080"/>
              </a:solidFill>
              <a:prstDash val="solid"/>
              <a:miter lim="400000"/>
            </a:ln>
          </a:insideH>
          <a:insideV>
            <a:ln w="254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chemeClr val="accent3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4D4D4D"/>
              </a:solidFill>
              <a:prstDash val="solid"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4D4D4D"/>
              </a:solidFill>
              <a:prstDash val="solid"/>
              <a:miter lim="400000"/>
            </a:ln>
          </a:insideH>
          <a:insideV>
            <a:ln w="254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63500" cap="flat">
              <a:solidFill>
                <a:srgbClr val="F8BA00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A7AAA9"/>
              </a:solidFill>
              <a:prstDash val="solid"/>
              <a:miter lim="400000"/>
            </a:ln>
          </a:left>
          <a:right>
            <a:ln w="25400" cap="flat">
              <a:solidFill>
                <a:srgbClr val="A7AAA9"/>
              </a:solidFill>
              <a:prstDash val="solid"/>
              <a:miter lim="400000"/>
            </a:ln>
          </a:right>
          <a:top>
            <a:ln w="635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7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6C6C6C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6C6C6C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6C6C6C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6007695"/>
            <a:ext cx="31670626" cy="902890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22400" spc="-224"/>
            </a:lvl1pPr>
          </a:lstStyle>
          <a:p>
            <a:r>
              <a:t>Presentation Title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187" y="14585156"/>
            <a:ext cx="31670626" cy="3979952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22998327"/>
            <a:ext cx="31670626" cy="1173759"/>
          </a:xfrm>
          <a:prstGeom prst="rect">
            <a:avLst/>
          </a:prstGeom>
        </p:spPr>
        <p:txBody>
          <a:bodyPr/>
          <a:lstStyle>
            <a:lvl1pPr marL="0" indent="0" algn="ctr" defTabSz="1573036">
              <a:lnSpc>
                <a:spcPct val="100000"/>
              </a:lnSpc>
              <a:spcBef>
                <a:spcPts val="0"/>
              </a:spcBef>
              <a:buSzTx/>
              <a:buNone/>
              <a:defRPr sz="5292" spc="-5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5723" y="24923714"/>
            <a:ext cx="811721" cy="9079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24187" y="6702226"/>
            <a:ext cx="31670626" cy="1215429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24187" y="5266635"/>
            <a:ext cx="31670626" cy="113668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15381980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19664785"/>
            <a:ext cx="31670626" cy="1725217"/>
          </a:xfrm>
          <a:prstGeom prst="rect">
            <a:avLst/>
          </a:prstGeom>
        </p:spPr>
        <p:txBody>
          <a:bodyPr anchor="ctr"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24187" y="7500937"/>
            <a:ext cx="31670626" cy="9897071"/>
          </a:xfrm>
          <a:prstGeom prst="rect">
            <a:avLst/>
          </a:prstGeom>
        </p:spPr>
        <p:txBody>
          <a:bodyPr anchor="ctr"/>
          <a:lstStyle>
            <a:lvl1pPr marL="0" indent="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1"/>
          <p:cNvSpPr>
            <a:spLocks noGrp="1"/>
          </p:cNvSpPr>
          <p:nvPr>
            <p:ph type="pic" sz="quarter" idx="21"/>
          </p:nvPr>
        </p:nvSpPr>
        <p:spPr>
          <a:xfrm>
            <a:off x="19121928" y="2083593"/>
            <a:ext cx="15626955" cy="104156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each and sea at sunset"/>
          <p:cNvSpPr>
            <a:spLocks noGrp="1"/>
          </p:cNvSpPr>
          <p:nvPr>
            <p:ph type="pic" idx="22"/>
          </p:nvPr>
        </p:nvSpPr>
        <p:spPr>
          <a:xfrm>
            <a:off x="-5449094" y="2083593"/>
            <a:ext cx="32504063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ea against sky at sunset 2"/>
          <p:cNvSpPr>
            <a:spLocks noGrp="1"/>
          </p:cNvSpPr>
          <p:nvPr>
            <p:ph type="pic" sz="half" idx="23"/>
          </p:nvPr>
        </p:nvSpPr>
        <p:spPr>
          <a:xfrm>
            <a:off x="19295561" y="9946027"/>
            <a:ext cx="15279689" cy="171778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3639" y="24923714"/>
            <a:ext cx="811722" cy="9079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>
            <a:spLocks noGrp="1"/>
          </p:cNvSpPr>
          <p:nvPr>
            <p:ph type="pic" idx="21"/>
          </p:nvPr>
        </p:nvSpPr>
        <p:spPr>
          <a:xfrm>
            <a:off x="2607468" y="2083593"/>
            <a:ext cx="32504064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>
            <a:spLocks noGrp="1"/>
          </p:cNvSpPr>
          <p:nvPr>
            <p:ph type="pic" idx="21"/>
          </p:nvPr>
        </p:nvSpPr>
        <p:spPr>
          <a:xfrm>
            <a:off x="-2532063" y="-1632149"/>
            <a:ext cx="42748399" cy="28498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6007695"/>
            <a:ext cx="31670626" cy="902890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22400" spc="-224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187" y="14585156"/>
            <a:ext cx="31670626" cy="3984401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024187" y="22988984"/>
            <a:ext cx="31670626" cy="1173759"/>
          </a:xfrm>
          <a:prstGeom prst="rect">
            <a:avLst/>
          </a:prstGeom>
        </p:spPr>
        <p:txBody>
          <a:bodyPr/>
          <a:lstStyle>
            <a:lvl1pPr marL="0" indent="0" algn="ctr" defTabSz="1573036">
              <a:lnSpc>
                <a:spcPct val="100000"/>
              </a:lnSpc>
              <a:spcBef>
                <a:spcPts val="0"/>
              </a:spcBef>
              <a:buSzTx/>
              <a:buNone/>
              <a:defRPr sz="5292" spc="-52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5723" y="24923714"/>
            <a:ext cx="811721" cy="907987"/>
          </a:xfrm>
          <a:prstGeom prst="rect">
            <a:avLst/>
          </a:prstGeom>
        </p:spPr>
        <p:txBody>
          <a:bodyPr/>
          <a:lstStyle>
            <a:lvl1pPr defTabSz="1597421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a against sky at sunset"/>
          <p:cNvSpPr>
            <a:spLocks noGrp="1"/>
          </p:cNvSpPr>
          <p:nvPr>
            <p:ph type="pic" idx="21"/>
          </p:nvPr>
        </p:nvSpPr>
        <p:spPr>
          <a:xfrm>
            <a:off x="10452081" y="2083593"/>
            <a:ext cx="32511244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24752" y="7797876"/>
            <a:ext cx="13831980" cy="571075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752" y="13057187"/>
            <a:ext cx="13831980" cy="10695782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4114903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583531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14737" y="1011546"/>
            <a:ext cx="13819725" cy="5551775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187" y="9329869"/>
            <a:ext cx="13821173" cy="1440221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6204247"/>
            <a:ext cx="13821173" cy="1725217"/>
          </a:xfrm>
          <a:prstGeom prst="rect">
            <a:avLst/>
          </a:prstGeom>
        </p:spPr>
        <p:txBody>
          <a:bodyPr anchor="ctr"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3" name="Sea against sky at sunset"/>
          <p:cNvSpPr>
            <a:spLocks noGrp="1"/>
          </p:cNvSpPr>
          <p:nvPr>
            <p:ph type="pic" idx="22"/>
          </p:nvPr>
        </p:nvSpPr>
        <p:spPr>
          <a:xfrm>
            <a:off x="17070260" y="2083593"/>
            <a:ext cx="19274888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6702226"/>
            <a:ext cx="31670626" cy="12154298"/>
          </a:xfrm>
          <a:prstGeom prst="rect">
            <a:avLst/>
          </a:prstGeom>
        </p:spPr>
        <p:txBody>
          <a:bodyPr anchor="ctr"/>
          <a:lstStyle>
            <a:lvl1pPr defTabSz="2257226">
              <a:lnSpc>
                <a:spcPct val="80000"/>
              </a:lnSpc>
              <a:defRPr sz="22400" spc="-224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5723" y="24923714"/>
            <a:ext cx="811721" cy="9079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1076523"/>
            <a:ext cx="31670626" cy="3194845"/>
          </a:xfrm>
          <a:prstGeom prst="rect">
            <a:avLst/>
          </a:prstGeom>
        </p:spPr>
        <p:txBody>
          <a:bodyPr anchor="ctr"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4114903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024187" y="8196338"/>
            <a:ext cx="31670626" cy="16529845"/>
          </a:xfrm>
          <a:prstGeom prst="rect">
            <a:avLst/>
          </a:prstGeom>
        </p:spPr>
        <p:txBody>
          <a:bodyPr/>
          <a:lstStyle>
            <a:lvl1pPr marL="0" indent="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1076523"/>
            <a:ext cx="31670626" cy="3194845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4114903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024187" y="8195468"/>
            <a:ext cx="31670626" cy="165298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1088098"/>
            <a:ext cx="31670626" cy="31948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44379" y="24923714"/>
            <a:ext cx="811722" cy="907987"/>
          </a:xfrm>
          <a:prstGeom prst="rect">
            <a:avLst/>
          </a:prstGeom>
          <a:ln w="25400">
            <a:miter lim="400000"/>
          </a:ln>
        </p:spPr>
        <p:txBody>
          <a:bodyPr wrap="none" lIns="138906" tIns="138906" rIns="138906" bIns="138906" anchor="b">
            <a:spAutoFit/>
          </a:bodyPr>
          <a:lstStyle>
            <a:lvl1pPr defTabSz="4757539">
              <a:lnSpc>
                <a:spcPct val="100000"/>
              </a:lnSpc>
              <a:defRPr sz="3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10761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4698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8635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2572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6509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0446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4383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38320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2257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9" Type="http://schemas.openxmlformats.org/officeDocument/2006/relationships/image" Target="../media/image47.png"/><Relationship Id="rId21" Type="http://schemas.openxmlformats.org/officeDocument/2006/relationships/image" Target="../media/image29.png"/><Relationship Id="rId34" Type="http://schemas.openxmlformats.org/officeDocument/2006/relationships/image" Target="../media/image42.png"/><Relationship Id="rId42" Type="http://schemas.openxmlformats.org/officeDocument/2006/relationships/image" Target="../media/image50.png"/><Relationship Id="rId47" Type="http://schemas.openxmlformats.org/officeDocument/2006/relationships/image" Target="../media/image6.png"/><Relationship Id="rId50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9" Type="http://schemas.openxmlformats.org/officeDocument/2006/relationships/image" Target="../media/image37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37" Type="http://schemas.openxmlformats.org/officeDocument/2006/relationships/image" Target="../media/image45.png"/><Relationship Id="rId40" Type="http://schemas.openxmlformats.org/officeDocument/2006/relationships/image" Target="../media/image48.png"/><Relationship Id="rId45" Type="http://schemas.openxmlformats.org/officeDocument/2006/relationships/image" Target="../media/image4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36" Type="http://schemas.openxmlformats.org/officeDocument/2006/relationships/image" Target="../media/image44.png"/><Relationship Id="rId49" Type="http://schemas.openxmlformats.org/officeDocument/2006/relationships/image" Target="../media/image8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31" Type="http://schemas.openxmlformats.org/officeDocument/2006/relationships/image" Target="../media/image39.png"/><Relationship Id="rId44" Type="http://schemas.openxmlformats.org/officeDocument/2006/relationships/image" Target="../media/image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Relationship Id="rId43" Type="http://schemas.openxmlformats.org/officeDocument/2006/relationships/image" Target="../media/image51.png"/><Relationship Id="rId48" Type="http://schemas.openxmlformats.org/officeDocument/2006/relationships/image" Target="../media/image7.png"/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33" Type="http://schemas.openxmlformats.org/officeDocument/2006/relationships/image" Target="../media/image41.png"/><Relationship Id="rId38" Type="http://schemas.openxmlformats.org/officeDocument/2006/relationships/image" Target="../media/image46.png"/><Relationship Id="rId46" Type="http://schemas.openxmlformats.org/officeDocument/2006/relationships/image" Target="../media/image5.png"/><Relationship Id="rId20" Type="http://schemas.openxmlformats.org/officeDocument/2006/relationships/image" Target="../media/image28.png"/><Relationship Id="rId41" Type="http://schemas.openxmlformats.org/officeDocument/2006/relationships/image" Target="../media/image49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f you won a vacation, which would you choose?"/>
          <p:cNvSpPr/>
          <p:nvPr/>
        </p:nvSpPr>
        <p:spPr>
          <a:xfrm>
            <a:off x="14183628" y="459346"/>
            <a:ext cx="8640537" cy="3411084"/>
          </a:xfrm>
          <a:prstGeom prst="roundRect">
            <a:avLst>
              <a:gd name="adj" fmla="val 10000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won a vacation, which would you choose?</a:t>
            </a:r>
          </a:p>
        </p:txBody>
      </p:sp>
      <p:grpSp>
        <p:nvGrpSpPr>
          <p:cNvPr id="154" name="Group"/>
          <p:cNvGrpSpPr/>
          <p:nvPr/>
        </p:nvGrpSpPr>
        <p:grpSpPr>
          <a:xfrm>
            <a:off x="492322" y="5354115"/>
            <a:ext cx="8640536" cy="3464976"/>
            <a:chOff x="0" y="0"/>
            <a:chExt cx="8640535" cy="3464975"/>
          </a:xfrm>
        </p:grpSpPr>
        <p:sp>
          <p:nvSpPr>
            <p:cNvPr id="152" name="If you got colored hair, which would you choos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got colored hair, which would you choose?</a:t>
              </a:r>
            </a:p>
          </p:txBody>
        </p:sp>
        <p:sp>
          <p:nvSpPr>
            <p:cNvPr id="153" name="Italy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Italy.</a:t>
              </a:r>
            </a:p>
          </p:txBody>
        </p:sp>
      </p:grpSp>
      <p:grpSp>
        <p:nvGrpSpPr>
          <p:cNvPr id="157" name="Group"/>
          <p:cNvGrpSpPr/>
          <p:nvPr/>
        </p:nvGrpSpPr>
        <p:grpSpPr>
          <a:xfrm>
            <a:off x="9570653" y="5354115"/>
            <a:ext cx="8640536" cy="3464976"/>
            <a:chOff x="0" y="0"/>
            <a:chExt cx="8640535" cy="3464975"/>
          </a:xfrm>
        </p:grpSpPr>
        <p:sp>
          <p:nvSpPr>
            <p:cNvPr id="155" name="If you were baking a cake, what color would it b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were baking a cake, what color would it be?</a:t>
              </a:r>
            </a:p>
          </p:txBody>
        </p:sp>
        <p:sp>
          <p:nvSpPr>
            <p:cNvPr id="156" name="Canad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Canada.</a:t>
              </a:r>
            </a:p>
          </p:txBody>
        </p:sp>
      </p:grpSp>
      <p:grpSp>
        <p:nvGrpSpPr>
          <p:cNvPr id="160" name="Group"/>
          <p:cNvGrpSpPr/>
          <p:nvPr/>
        </p:nvGrpSpPr>
        <p:grpSpPr>
          <a:xfrm>
            <a:off x="18648984" y="5354115"/>
            <a:ext cx="8640536" cy="3464976"/>
            <a:chOff x="0" y="0"/>
            <a:chExt cx="8640535" cy="3464975"/>
          </a:xfrm>
        </p:grpSpPr>
        <p:sp>
          <p:nvSpPr>
            <p:cNvPr id="158" name="If you bought a car, which color would be best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bought a car, which color would be best?</a:t>
              </a:r>
            </a:p>
          </p:txBody>
        </p:sp>
        <p:sp>
          <p:nvSpPr>
            <p:cNvPr id="159" name="South Afric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South Africa.</a:t>
              </a:r>
            </a:p>
          </p:txBody>
        </p:sp>
      </p:grpSp>
      <p:grpSp>
        <p:nvGrpSpPr>
          <p:cNvPr id="163" name="Group"/>
          <p:cNvGrpSpPr/>
          <p:nvPr/>
        </p:nvGrpSpPr>
        <p:grpSpPr>
          <a:xfrm>
            <a:off x="27727315" y="5354115"/>
            <a:ext cx="8640536" cy="3464976"/>
            <a:chOff x="0" y="0"/>
            <a:chExt cx="8640535" cy="3464975"/>
          </a:xfrm>
        </p:grpSpPr>
        <p:sp>
          <p:nvSpPr>
            <p:cNvPr id="161" name="If M&amp;Ms were one color, which color would they b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M&amp;Ms were one color, which color would they be?</a:t>
              </a:r>
            </a:p>
          </p:txBody>
        </p:sp>
        <p:sp>
          <p:nvSpPr>
            <p:cNvPr id="162" name="Australi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Australia.</a:t>
              </a:r>
            </a:p>
          </p:txBody>
        </p:sp>
      </p:grpSp>
      <p:grpSp>
        <p:nvGrpSpPr>
          <p:cNvPr id="166" name="Group"/>
          <p:cNvGrpSpPr/>
          <p:nvPr/>
        </p:nvGrpSpPr>
        <p:grpSpPr>
          <a:xfrm>
            <a:off x="1006294" y="10302776"/>
            <a:ext cx="6546981" cy="3363605"/>
            <a:chOff x="0" y="0"/>
            <a:chExt cx="6546980" cy="3363603"/>
          </a:xfrm>
        </p:grpSpPr>
        <p:sp>
          <p:nvSpPr>
            <p:cNvPr id="164" name="Would you live in a big or small city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live in a big or small city?</a:t>
              </a:r>
            </a:p>
          </p:txBody>
        </p:sp>
        <p:sp>
          <p:nvSpPr>
            <p:cNvPr id="165" name="Red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Red.</a:t>
              </a:r>
            </a:p>
          </p:txBody>
        </p:sp>
      </p:grpSp>
      <p:grpSp>
        <p:nvGrpSpPr>
          <p:cNvPr id="169" name="Group"/>
          <p:cNvGrpSpPr/>
          <p:nvPr/>
        </p:nvGrpSpPr>
        <p:grpSpPr>
          <a:xfrm>
            <a:off x="8118350" y="10302776"/>
            <a:ext cx="6546981" cy="3363605"/>
            <a:chOff x="0" y="0"/>
            <a:chExt cx="6546980" cy="3363603"/>
          </a:xfrm>
        </p:grpSpPr>
        <p:sp>
          <p:nvSpPr>
            <p:cNvPr id="167" name="Would you buy big cups or small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buy big cups or small?</a:t>
              </a:r>
            </a:p>
          </p:txBody>
        </p:sp>
        <p:sp>
          <p:nvSpPr>
            <p:cNvPr id="168" name="White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White.</a:t>
              </a:r>
            </a:p>
          </p:txBody>
        </p:sp>
      </p:grpSp>
      <p:grpSp>
        <p:nvGrpSpPr>
          <p:cNvPr id="172" name="Group"/>
          <p:cNvGrpSpPr/>
          <p:nvPr/>
        </p:nvGrpSpPr>
        <p:grpSpPr>
          <a:xfrm>
            <a:off x="15230406" y="10302776"/>
            <a:ext cx="6546982" cy="3363605"/>
            <a:chOff x="0" y="0"/>
            <a:chExt cx="6546980" cy="3363603"/>
          </a:xfrm>
        </p:grpSpPr>
        <p:sp>
          <p:nvSpPr>
            <p:cNvPr id="170" name="Would you sleep in a small or big bed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sleep in a small or big bed?</a:t>
              </a:r>
            </a:p>
          </p:txBody>
        </p:sp>
        <p:sp>
          <p:nvSpPr>
            <p:cNvPr id="171" name="Gold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Gold.</a:t>
              </a:r>
            </a:p>
          </p:txBody>
        </p:sp>
      </p:grpSp>
      <p:grpSp>
        <p:nvGrpSpPr>
          <p:cNvPr id="175" name="Group"/>
          <p:cNvGrpSpPr/>
          <p:nvPr/>
        </p:nvGrpSpPr>
        <p:grpSpPr>
          <a:xfrm>
            <a:off x="22342462" y="10302776"/>
            <a:ext cx="6546981" cy="3363605"/>
            <a:chOff x="0" y="0"/>
            <a:chExt cx="6546980" cy="3363603"/>
          </a:xfrm>
        </p:grpSpPr>
        <p:sp>
          <p:nvSpPr>
            <p:cNvPr id="173" name="Would you take a long or short trip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take a long or short trip?</a:t>
              </a:r>
            </a:p>
          </p:txBody>
        </p:sp>
        <p:sp>
          <p:nvSpPr>
            <p:cNvPr id="174" name="Purple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Purple.</a:t>
              </a:r>
            </a:p>
          </p:txBody>
        </p:sp>
      </p:grpSp>
      <p:sp>
        <p:nvSpPr>
          <p:cNvPr id="176" name="Would you read a long or short manga?"/>
          <p:cNvSpPr/>
          <p:nvPr/>
        </p:nvSpPr>
        <p:spPr>
          <a:xfrm>
            <a:off x="29454521" y="10355092"/>
            <a:ext cx="7195433" cy="3311289"/>
          </a:xfrm>
          <a:prstGeom prst="roundRect">
            <a:avLst>
              <a:gd name="adj" fmla="val 10000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Would you read a long or short manga?</a:t>
            </a:r>
          </a:p>
        </p:txBody>
      </p:sp>
      <p:sp>
        <p:nvSpPr>
          <p:cNvPr id="177" name="Green."/>
          <p:cNvSpPr/>
          <p:nvPr/>
        </p:nvSpPr>
        <p:spPr>
          <a:xfrm>
            <a:off x="29465255" y="10302776"/>
            <a:ext cx="7173966" cy="1511413"/>
          </a:xfrm>
          <a:prstGeom prst="roundRect">
            <a:avLst>
              <a:gd name="adj" fmla="val 12235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Green.</a:t>
            </a:r>
          </a:p>
        </p:txBody>
      </p:sp>
      <p:grpSp>
        <p:nvGrpSpPr>
          <p:cNvPr id="190" name="Group"/>
          <p:cNvGrpSpPr/>
          <p:nvPr/>
        </p:nvGrpSpPr>
        <p:grpSpPr>
          <a:xfrm rot="21597962">
            <a:off x="1026329" y="14993354"/>
            <a:ext cx="35875519" cy="3481119"/>
            <a:chOff x="0" y="0"/>
            <a:chExt cx="35875517" cy="3481117"/>
          </a:xfrm>
        </p:grpSpPr>
        <p:grpSp>
          <p:nvGrpSpPr>
            <p:cNvPr id="180" name="Group"/>
            <p:cNvGrpSpPr/>
            <p:nvPr/>
          </p:nvGrpSpPr>
          <p:grpSpPr>
            <a:xfrm>
              <a:off x="0" y="0"/>
              <a:ext cx="8640536" cy="3464976"/>
              <a:chOff x="0" y="0"/>
              <a:chExt cx="8640535" cy="3464975"/>
            </a:xfrm>
          </p:grpSpPr>
          <p:sp>
            <p:nvSpPr>
              <p:cNvPr id="178" name="If you had to choose, would you pick dogs or cats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choose, would you pick dogs or cats?</a:t>
                </a:r>
              </a:p>
            </p:txBody>
          </p:sp>
          <p:sp>
            <p:nvSpPr>
              <p:cNvPr id="179" name="Big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Big.</a:t>
                </a:r>
              </a:p>
            </p:txBody>
          </p:sp>
        </p:grpSp>
        <p:grpSp>
          <p:nvGrpSpPr>
            <p:cNvPr id="183" name="Group"/>
            <p:cNvGrpSpPr/>
            <p:nvPr/>
          </p:nvGrpSpPr>
          <p:grpSpPr>
            <a:xfrm>
              <a:off x="9078330" y="0"/>
              <a:ext cx="8640536" cy="3464976"/>
              <a:chOff x="0" y="0"/>
              <a:chExt cx="8640535" cy="3464975"/>
            </a:xfrm>
          </p:grpSpPr>
          <p:sp>
            <p:nvSpPr>
              <p:cNvPr id="181" name="If you had to choose, would you pick tea or coffee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choose, would you pick tea or coffee?</a:t>
                </a:r>
              </a:p>
            </p:txBody>
          </p:sp>
          <p:sp>
            <p:nvSpPr>
              <p:cNvPr id="182" name="Small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Small.</a:t>
                </a:r>
              </a:p>
            </p:txBody>
          </p:sp>
        </p:grpSp>
        <p:grpSp>
          <p:nvGrpSpPr>
            <p:cNvPr id="186" name="Group"/>
            <p:cNvGrpSpPr/>
            <p:nvPr/>
          </p:nvGrpSpPr>
          <p:grpSpPr>
            <a:xfrm>
              <a:off x="18156662" y="0"/>
              <a:ext cx="8640536" cy="3464976"/>
              <a:chOff x="0" y="0"/>
              <a:chExt cx="8640535" cy="3464975"/>
            </a:xfrm>
          </p:grpSpPr>
          <p:sp>
            <p:nvSpPr>
              <p:cNvPr id="184" name="If you had to draw or read, what would you do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draw or read, what would you do?</a:t>
                </a:r>
              </a:p>
            </p:txBody>
          </p:sp>
          <p:sp>
            <p:nvSpPr>
              <p:cNvPr id="185" name="Long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Long.</a:t>
                </a:r>
              </a:p>
            </p:txBody>
          </p:sp>
        </p:grpSp>
        <p:grpSp>
          <p:nvGrpSpPr>
            <p:cNvPr id="189" name="Group"/>
            <p:cNvGrpSpPr/>
            <p:nvPr/>
          </p:nvGrpSpPr>
          <p:grpSpPr>
            <a:xfrm>
              <a:off x="27234982" y="16142"/>
              <a:ext cx="8640536" cy="3464976"/>
              <a:chOff x="0" y="0"/>
              <a:chExt cx="8640535" cy="3464975"/>
            </a:xfrm>
          </p:grpSpPr>
          <p:sp>
            <p:nvSpPr>
              <p:cNvPr id="187" name="If you had to choose, would you eat ice-cream or cake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choose, would you eat ice-cream or cake?</a:t>
                </a:r>
              </a:p>
            </p:txBody>
          </p:sp>
          <p:sp>
            <p:nvSpPr>
              <p:cNvPr id="188" name="Short."/>
              <p:cNvSpPr/>
              <p:nvPr/>
            </p:nvSpPr>
            <p:spPr>
              <a:xfrm>
                <a:off x="11715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Short.</a:t>
                </a:r>
              </a:p>
            </p:txBody>
          </p:sp>
        </p:grpSp>
      </p:grpSp>
      <p:grpSp>
        <p:nvGrpSpPr>
          <p:cNvPr id="193" name="Group"/>
          <p:cNvGrpSpPr/>
          <p:nvPr/>
        </p:nvGrpSpPr>
        <p:grpSpPr>
          <a:xfrm>
            <a:off x="606746" y="19080717"/>
            <a:ext cx="3767934" cy="6584754"/>
            <a:chOff x="0" y="0"/>
            <a:chExt cx="3767932" cy="6584753"/>
          </a:xfrm>
        </p:grpSpPr>
        <p:sp>
          <p:nvSpPr>
            <p:cNvPr id="191" name="Great luck! Try a new recipe.…"/>
            <p:cNvSpPr/>
            <p:nvPr/>
          </p:nvSpPr>
          <p:spPr>
            <a:xfrm>
              <a:off x="0" y="888488"/>
              <a:ext cx="3767933" cy="5696266"/>
            </a:xfrm>
            <a:prstGeom prst="roundRect">
              <a:avLst>
                <a:gd name="adj" fmla="val 7799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Great luck! Try a new recipe.</a:t>
              </a:r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大吉</a:t>
              </a:r>
            </a:p>
          </p:txBody>
        </p:sp>
        <p:sp>
          <p:nvSpPr>
            <p:cNvPr id="192" name="Cats."/>
            <p:cNvSpPr/>
            <p:nvPr/>
          </p:nvSpPr>
          <p:spPr>
            <a:xfrm>
              <a:off x="9525" y="0"/>
              <a:ext cx="3748883" cy="1701626"/>
            </a:xfrm>
            <a:prstGeom prst="roundRect">
              <a:avLst>
                <a:gd name="adj" fmla="val 9644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Cats.</a:t>
              </a:r>
            </a:p>
          </p:txBody>
        </p:sp>
      </p:grpSp>
      <p:sp>
        <p:nvSpPr>
          <p:cNvPr id="194" name="Eat a good breakfast for max luck.…"/>
          <p:cNvSpPr/>
          <p:nvPr/>
        </p:nvSpPr>
        <p:spPr>
          <a:xfrm>
            <a:off x="5429813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Eat a good breakfast for max luck.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半吉</a:t>
            </a:r>
          </a:p>
        </p:txBody>
      </p:sp>
      <p:sp>
        <p:nvSpPr>
          <p:cNvPr id="195" name="Dogs."/>
          <p:cNvSpPr/>
          <p:nvPr/>
        </p:nvSpPr>
        <p:spPr>
          <a:xfrm>
            <a:off x="5439278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Dogs.</a:t>
            </a:r>
          </a:p>
        </p:txBody>
      </p:sp>
      <p:sp>
        <p:nvSpPr>
          <p:cNvPr id="196" name="Small misfortune. Watch your step!…"/>
          <p:cNvSpPr/>
          <p:nvPr/>
        </p:nvSpPr>
        <p:spPr>
          <a:xfrm>
            <a:off x="9812692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Small misfortune. Watch your step!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197" name="Tea."/>
          <p:cNvSpPr/>
          <p:nvPr/>
        </p:nvSpPr>
        <p:spPr>
          <a:xfrm>
            <a:off x="982215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Tea.</a:t>
            </a:r>
          </a:p>
        </p:txBody>
      </p:sp>
      <p:sp>
        <p:nvSpPr>
          <p:cNvPr id="198" name="Try to meet new people.…"/>
          <p:cNvSpPr/>
          <p:nvPr/>
        </p:nvSpPr>
        <p:spPr>
          <a:xfrm>
            <a:off x="14549980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to meet new people.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199" name="Coffee."/>
          <p:cNvSpPr/>
          <p:nvPr/>
        </p:nvSpPr>
        <p:spPr>
          <a:xfrm>
            <a:off x="14559444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Coffee.</a:t>
            </a:r>
          </a:p>
        </p:txBody>
      </p:sp>
      <p:sp>
        <p:nvSpPr>
          <p:cNvPr id="200" name="Medium luck. Drink lots of water.…"/>
          <p:cNvSpPr/>
          <p:nvPr/>
        </p:nvSpPr>
        <p:spPr>
          <a:xfrm>
            <a:off x="18796296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Medium luck. Drink lots of water.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201" name="Draw."/>
          <p:cNvSpPr/>
          <p:nvPr/>
        </p:nvSpPr>
        <p:spPr>
          <a:xfrm>
            <a:off x="1880576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Draw.</a:t>
            </a:r>
          </a:p>
        </p:txBody>
      </p:sp>
      <p:sp>
        <p:nvSpPr>
          <p:cNvPr id="202" name="Try learning something new.…"/>
          <p:cNvSpPr/>
          <p:nvPr/>
        </p:nvSpPr>
        <p:spPr>
          <a:xfrm>
            <a:off x="23670145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learning something new.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203" name="Read."/>
          <p:cNvSpPr/>
          <p:nvPr/>
        </p:nvSpPr>
        <p:spPr>
          <a:xfrm>
            <a:off x="2367961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Read.</a:t>
            </a:r>
          </a:p>
        </p:txBody>
      </p:sp>
      <p:sp>
        <p:nvSpPr>
          <p:cNvPr id="204" name="You will have good luck making money.吉"/>
          <p:cNvSpPr/>
          <p:nvPr/>
        </p:nvSpPr>
        <p:spPr>
          <a:xfrm>
            <a:off x="27779898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You will have good luck making money.吉</a:t>
            </a:r>
          </a:p>
        </p:txBody>
      </p:sp>
      <p:sp>
        <p:nvSpPr>
          <p:cNvPr id="205" name="Ice-cream."/>
          <p:cNvSpPr/>
          <p:nvPr/>
        </p:nvSpPr>
        <p:spPr>
          <a:xfrm>
            <a:off x="27789364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Ice-cream.</a:t>
            </a:r>
          </a:p>
        </p:txBody>
      </p:sp>
      <p:sp>
        <p:nvSpPr>
          <p:cNvPr id="206" name="Be careful with your money!…"/>
          <p:cNvSpPr/>
          <p:nvPr/>
        </p:nvSpPr>
        <p:spPr>
          <a:xfrm>
            <a:off x="32790311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Be careful with your money!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207" name="Cake."/>
          <p:cNvSpPr/>
          <p:nvPr/>
        </p:nvSpPr>
        <p:spPr>
          <a:xfrm>
            <a:off x="3279977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Cake.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If you won a vacation, which would you choose?"/>
          <p:cNvSpPr/>
          <p:nvPr/>
        </p:nvSpPr>
        <p:spPr>
          <a:xfrm>
            <a:off x="14183628" y="459346"/>
            <a:ext cx="8640537" cy="3411084"/>
          </a:xfrm>
          <a:prstGeom prst="roundRect">
            <a:avLst>
              <a:gd name="adj" fmla="val 10000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won a vacation, which would you choose?</a:t>
            </a:r>
          </a:p>
        </p:txBody>
      </p:sp>
      <p:grpSp>
        <p:nvGrpSpPr>
          <p:cNvPr id="212" name="Group"/>
          <p:cNvGrpSpPr/>
          <p:nvPr/>
        </p:nvGrpSpPr>
        <p:grpSpPr>
          <a:xfrm>
            <a:off x="492322" y="5354115"/>
            <a:ext cx="8640536" cy="3464976"/>
            <a:chOff x="0" y="0"/>
            <a:chExt cx="8640535" cy="3464975"/>
          </a:xfrm>
        </p:grpSpPr>
        <p:sp>
          <p:nvSpPr>
            <p:cNvPr id="210" name="If you got colored hair, which would you choos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got colored hair, which would you choose?</a:t>
              </a:r>
            </a:p>
          </p:txBody>
        </p:sp>
        <p:sp>
          <p:nvSpPr>
            <p:cNvPr id="211" name="Italy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Italy.</a:t>
              </a:r>
            </a:p>
          </p:txBody>
        </p:sp>
      </p:grpSp>
      <p:grpSp>
        <p:nvGrpSpPr>
          <p:cNvPr id="215" name="Group"/>
          <p:cNvGrpSpPr/>
          <p:nvPr/>
        </p:nvGrpSpPr>
        <p:grpSpPr>
          <a:xfrm>
            <a:off x="9570653" y="5354115"/>
            <a:ext cx="8640536" cy="3464976"/>
            <a:chOff x="0" y="0"/>
            <a:chExt cx="8640535" cy="3464975"/>
          </a:xfrm>
        </p:grpSpPr>
        <p:sp>
          <p:nvSpPr>
            <p:cNvPr id="213" name="If you were baking a cake, what color would it b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were baking a cake, what color would it be?</a:t>
              </a:r>
            </a:p>
          </p:txBody>
        </p:sp>
        <p:sp>
          <p:nvSpPr>
            <p:cNvPr id="214" name="Canad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Canada.</a:t>
              </a: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18648984" y="5354115"/>
            <a:ext cx="8640536" cy="3464976"/>
            <a:chOff x="0" y="0"/>
            <a:chExt cx="8640535" cy="3464975"/>
          </a:xfrm>
        </p:grpSpPr>
        <p:sp>
          <p:nvSpPr>
            <p:cNvPr id="216" name="If you bought a car, which color would be best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bought a car, which color would be best?</a:t>
              </a:r>
            </a:p>
          </p:txBody>
        </p:sp>
        <p:sp>
          <p:nvSpPr>
            <p:cNvPr id="217" name="South Afric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South Africa.</a:t>
              </a:r>
            </a:p>
          </p:txBody>
        </p:sp>
      </p:grpSp>
      <p:grpSp>
        <p:nvGrpSpPr>
          <p:cNvPr id="221" name="Group"/>
          <p:cNvGrpSpPr/>
          <p:nvPr/>
        </p:nvGrpSpPr>
        <p:grpSpPr>
          <a:xfrm>
            <a:off x="27727315" y="5354115"/>
            <a:ext cx="8640536" cy="3464976"/>
            <a:chOff x="0" y="0"/>
            <a:chExt cx="8640535" cy="3464975"/>
          </a:xfrm>
        </p:grpSpPr>
        <p:sp>
          <p:nvSpPr>
            <p:cNvPr id="219" name="If M&amp;Ms were one color, which color would they b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M&amp;Ms were one color, which color would they be?</a:t>
              </a:r>
            </a:p>
          </p:txBody>
        </p:sp>
        <p:sp>
          <p:nvSpPr>
            <p:cNvPr id="220" name="Australi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Australia.</a:t>
              </a:r>
            </a:p>
          </p:txBody>
        </p:sp>
      </p:grpSp>
      <p:grpSp>
        <p:nvGrpSpPr>
          <p:cNvPr id="224" name="Group"/>
          <p:cNvGrpSpPr/>
          <p:nvPr/>
        </p:nvGrpSpPr>
        <p:grpSpPr>
          <a:xfrm>
            <a:off x="1006294" y="10302776"/>
            <a:ext cx="6546981" cy="3363605"/>
            <a:chOff x="0" y="0"/>
            <a:chExt cx="6546980" cy="3363603"/>
          </a:xfrm>
        </p:grpSpPr>
        <p:sp>
          <p:nvSpPr>
            <p:cNvPr id="222" name="Would you live in a big or small city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live in a big or small city?</a:t>
              </a:r>
            </a:p>
          </p:txBody>
        </p:sp>
        <p:sp>
          <p:nvSpPr>
            <p:cNvPr id="223" name="Red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Red.</a:t>
              </a:r>
            </a:p>
          </p:txBody>
        </p:sp>
      </p:grpSp>
      <p:grpSp>
        <p:nvGrpSpPr>
          <p:cNvPr id="227" name="Group"/>
          <p:cNvGrpSpPr/>
          <p:nvPr/>
        </p:nvGrpSpPr>
        <p:grpSpPr>
          <a:xfrm>
            <a:off x="8118350" y="10302776"/>
            <a:ext cx="6546981" cy="3363605"/>
            <a:chOff x="0" y="0"/>
            <a:chExt cx="6546980" cy="3363603"/>
          </a:xfrm>
        </p:grpSpPr>
        <p:sp>
          <p:nvSpPr>
            <p:cNvPr id="225" name="Would you buy big cups or small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buy big cups or small?</a:t>
              </a:r>
            </a:p>
          </p:txBody>
        </p:sp>
        <p:sp>
          <p:nvSpPr>
            <p:cNvPr id="226" name="White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White.</a:t>
              </a:r>
            </a:p>
          </p:txBody>
        </p:sp>
      </p:grpSp>
      <p:grpSp>
        <p:nvGrpSpPr>
          <p:cNvPr id="230" name="Group"/>
          <p:cNvGrpSpPr/>
          <p:nvPr/>
        </p:nvGrpSpPr>
        <p:grpSpPr>
          <a:xfrm>
            <a:off x="15230406" y="10302776"/>
            <a:ext cx="6546982" cy="3363605"/>
            <a:chOff x="0" y="0"/>
            <a:chExt cx="6546980" cy="3363603"/>
          </a:xfrm>
        </p:grpSpPr>
        <p:sp>
          <p:nvSpPr>
            <p:cNvPr id="228" name="Would you sleep in a small or big bed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sleep in a small or big bed?</a:t>
              </a:r>
            </a:p>
          </p:txBody>
        </p:sp>
        <p:sp>
          <p:nvSpPr>
            <p:cNvPr id="229" name="Gold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Gold.</a:t>
              </a:r>
            </a:p>
          </p:txBody>
        </p:sp>
      </p:grpSp>
      <p:grpSp>
        <p:nvGrpSpPr>
          <p:cNvPr id="233" name="Group"/>
          <p:cNvGrpSpPr/>
          <p:nvPr/>
        </p:nvGrpSpPr>
        <p:grpSpPr>
          <a:xfrm>
            <a:off x="22342462" y="10302776"/>
            <a:ext cx="6546981" cy="3363605"/>
            <a:chOff x="0" y="0"/>
            <a:chExt cx="6546980" cy="3363603"/>
          </a:xfrm>
        </p:grpSpPr>
        <p:sp>
          <p:nvSpPr>
            <p:cNvPr id="231" name="Would you take a long or short trip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Would you take a long or short trip?</a:t>
              </a:r>
            </a:p>
          </p:txBody>
        </p:sp>
        <p:sp>
          <p:nvSpPr>
            <p:cNvPr id="232" name="Purple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Purple.</a:t>
              </a:r>
            </a:p>
          </p:txBody>
        </p:sp>
      </p:grpSp>
      <p:sp>
        <p:nvSpPr>
          <p:cNvPr id="234" name="Would you read a long or short manga?"/>
          <p:cNvSpPr/>
          <p:nvPr/>
        </p:nvSpPr>
        <p:spPr>
          <a:xfrm>
            <a:off x="29454521" y="10355092"/>
            <a:ext cx="7195433" cy="3311289"/>
          </a:xfrm>
          <a:prstGeom prst="roundRect">
            <a:avLst>
              <a:gd name="adj" fmla="val 10000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Would you read a long or short manga?</a:t>
            </a:r>
          </a:p>
        </p:txBody>
      </p:sp>
      <p:sp>
        <p:nvSpPr>
          <p:cNvPr id="235" name="Green."/>
          <p:cNvSpPr/>
          <p:nvPr/>
        </p:nvSpPr>
        <p:spPr>
          <a:xfrm>
            <a:off x="29465255" y="10302776"/>
            <a:ext cx="7173966" cy="1511413"/>
          </a:xfrm>
          <a:prstGeom prst="roundRect">
            <a:avLst>
              <a:gd name="adj" fmla="val 12235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Green.</a:t>
            </a:r>
          </a:p>
        </p:txBody>
      </p:sp>
      <p:grpSp>
        <p:nvGrpSpPr>
          <p:cNvPr id="247" name="Group"/>
          <p:cNvGrpSpPr/>
          <p:nvPr/>
        </p:nvGrpSpPr>
        <p:grpSpPr>
          <a:xfrm rot="21597962">
            <a:off x="1021933" y="14993355"/>
            <a:ext cx="35879917" cy="3485406"/>
            <a:chOff x="0" y="0"/>
            <a:chExt cx="35879914" cy="3485404"/>
          </a:xfrm>
        </p:grpSpPr>
        <p:sp>
          <p:nvSpPr>
            <p:cNvPr id="236" name="If you had to choose, would you pick bats or sharks?"/>
            <p:cNvSpPr/>
            <p:nvPr/>
          </p:nvSpPr>
          <p:spPr>
            <a:xfrm>
              <a:off x="0" y="53893"/>
              <a:ext cx="8649329" cy="3431512"/>
            </a:xfrm>
            <a:prstGeom prst="roundRect">
              <a:avLst>
                <a:gd name="adj" fmla="val 9946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had to choose, would you pick bats or sharks?</a:t>
              </a:r>
            </a:p>
          </p:txBody>
        </p:sp>
        <p:sp>
          <p:nvSpPr>
            <p:cNvPr id="237" name="Big."/>
            <p:cNvSpPr/>
            <p:nvPr/>
          </p:nvSpPr>
          <p:spPr>
            <a:xfrm>
              <a:off x="15453" y="0"/>
              <a:ext cx="8618422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Big.</a:t>
              </a:r>
            </a:p>
          </p:txBody>
        </p:sp>
        <p:grpSp>
          <p:nvGrpSpPr>
            <p:cNvPr id="240" name="Group"/>
            <p:cNvGrpSpPr/>
            <p:nvPr/>
          </p:nvGrpSpPr>
          <p:grpSpPr>
            <a:xfrm>
              <a:off x="9082726" y="0"/>
              <a:ext cx="8640537" cy="3464976"/>
              <a:chOff x="0" y="0"/>
              <a:chExt cx="8640535" cy="3464975"/>
            </a:xfrm>
          </p:grpSpPr>
          <p:sp>
            <p:nvSpPr>
              <p:cNvPr id="238" name="If you had to choose, would you rather be short or tall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choose, would you rather be short or tall?</a:t>
                </a:r>
              </a:p>
            </p:txBody>
          </p:sp>
          <p:sp>
            <p:nvSpPr>
              <p:cNvPr id="239" name="Small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Small.</a:t>
                </a:r>
              </a:p>
            </p:txBody>
          </p:sp>
        </p:grpSp>
        <p:grpSp>
          <p:nvGrpSpPr>
            <p:cNvPr id="243" name="Group"/>
            <p:cNvGrpSpPr/>
            <p:nvPr/>
          </p:nvGrpSpPr>
          <p:grpSpPr>
            <a:xfrm>
              <a:off x="18161058" y="0"/>
              <a:ext cx="8640537" cy="3464976"/>
              <a:chOff x="0" y="0"/>
              <a:chExt cx="8640535" cy="3464975"/>
            </a:xfrm>
          </p:grpSpPr>
          <p:sp>
            <p:nvSpPr>
              <p:cNvPr id="241" name="If you had to jog or do yoga, which would you do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jog or do yoga, which would you do?</a:t>
                </a:r>
              </a:p>
            </p:txBody>
          </p:sp>
          <p:sp>
            <p:nvSpPr>
              <p:cNvPr id="242" name="Long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Long.</a:t>
                </a:r>
              </a:p>
            </p:txBody>
          </p:sp>
        </p:grpSp>
        <p:grpSp>
          <p:nvGrpSpPr>
            <p:cNvPr id="246" name="Group"/>
            <p:cNvGrpSpPr/>
            <p:nvPr/>
          </p:nvGrpSpPr>
          <p:grpSpPr>
            <a:xfrm>
              <a:off x="27239379" y="16142"/>
              <a:ext cx="8640536" cy="3464977"/>
              <a:chOff x="0" y="0"/>
              <a:chExt cx="8640535" cy="3464975"/>
            </a:xfrm>
          </p:grpSpPr>
          <p:sp>
            <p:nvSpPr>
              <p:cNvPr id="244" name="If you had to choose, would you eat crickets or worms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If you had to choose, would you eat crickets or worms?</a:t>
                </a:r>
              </a:p>
            </p:txBody>
          </p:sp>
          <p:sp>
            <p:nvSpPr>
              <p:cNvPr id="245" name="Short."/>
              <p:cNvSpPr/>
              <p:nvPr/>
            </p:nvSpPr>
            <p:spPr>
              <a:xfrm>
                <a:off x="11715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Short.</a:t>
                </a:r>
              </a:p>
            </p:txBody>
          </p:sp>
        </p:grpSp>
      </p:grpSp>
      <p:grpSp>
        <p:nvGrpSpPr>
          <p:cNvPr id="250" name="Group"/>
          <p:cNvGrpSpPr/>
          <p:nvPr/>
        </p:nvGrpSpPr>
        <p:grpSpPr>
          <a:xfrm>
            <a:off x="606746" y="19080717"/>
            <a:ext cx="3767934" cy="6584754"/>
            <a:chOff x="0" y="0"/>
            <a:chExt cx="3767932" cy="6584753"/>
          </a:xfrm>
        </p:grpSpPr>
        <p:sp>
          <p:nvSpPr>
            <p:cNvPr id="248" name="Great luck! Try a new recipe.…"/>
            <p:cNvSpPr/>
            <p:nvPr/>
          </p:nvSpPr>
          <p:spPr>
            <a:xfrm>
              <a:off x="0" y="888488"/>
              <a:ext cx="3767933" cy="5696266"/>
            </a:xfrm>
            <a:prstGeom prst="roundRect">
              <a:avLst>
                <a:gd name="adj" fmla="val 7799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Great luck! Try a new recipe.</a:t>
              </a:r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大吉</a:t>
              </a:r>
            </a:p>
          </p:txBody>
        </p:sp>
        <p:sp>
          <p:nvSpPr>
            <p:cNvPr id="249" name="Bags."/>
            <p:cNvSpPr/>
            <p:nvPr/>
          </p:nvSpPr>
          <p:spPr>
            <a:xfrm>
              <a:off x="9525" y="0"/>
              <a:ext cx="3748883" cy="1701626"/>
            </a:xfrm>
            <a:prstGeom prst="roundRect">
              <a:avLst>
                <a:gd name="adj" fmla="val 9644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Bags.</a:t>
              </a:r>
            </a:p>
          </p:txBody>
        </p:sp>
      </p:grpSp>
      <p:sp>
        <p:nvSpPr>
          <p:cNvPr id="251" name="Eat a good breakfast for max luck.…"/>
          <p:cNvSpPr/>
          <p:nvPr/>
        </p:nvSpPr>
        <p:spPr>
          <a:xfrm>
            <a:off x="5429813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Eat a good breakfast for max luck.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半吉</a:t>
            </a:r>
          </a:p>
        </p:txBody>
      </p:sp>
      <p:sp>
        <p:nvSpPr>
          <p:cNvPr id="252" name="Sharks."/>
          <p:cNvSpPr/>
          <p:nvPr/>
        </p:nvSpPr>
        <p:spPr>
          <a:xfrm>
            <a:off x="5439278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Sharks.</a:t>
            </a:r>
          </a:p>
        </p:txBody>
      </p:sp>
      <p:sp>
        <p:nvSpPr>
          <p:cNvPr id="253" name="Small misfortune. Watch your step!…"/>
          <p:cNvSpPr/>
          <p:nvPr/>
        </p:nvSpPr>
        <p:spPr>
          <a:xfrm>
            <a:off x="9812692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Small misfortune. Watch your step!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254" name="Short."/>
          <p:cNvSpPr/>
          <p:nvPr/>
        </p:nvSpPr>
        <p:spPr>
          <a:xfrm>
            <a:off x="982215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Short.</a:t>
            </a:r>
          </a:p>
        </p:txBody>
      </p:sp>
      <p:sp>
        <p:nvSpPr>
          <p:cNvPr id="255" name="Try to meet new people.…"/>
          <p:cNvSpPr/>
          <p:nvPr/>
        </p:nvSpPr>
        <p:spPr>
          <a:xfrm>
            <a:off x="14549980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to meet new people.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256" name="Tall."/>
          <p:cNvSpPr/>
          <p:nvPr/>
        </p:nvSpPr>
        <p:spPr>
          <a:xfrm>
            <a:off x="14559444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Tall.</a:t>
            </a:r>
          </a:p>
        </p:txBody>
      </p:sp>
      <p:sp>
        <p:nvSpPr>
          <p:cNvPr id="257" name="Medium luck. Drink lots of water.…"/>
          <p:cNvSpPr/>
          <p:nvPr/>
        </p:nvSpPr>
        <p:spPr>
          <a:xfrm>
            <a:off x="18796296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Medium luck. Drink lots of water.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258" name="Jog."/>
          <p:cNvSpPr/>
          <p:nvPr/>
        </p:nvSpPr>
        <p:spPr>
          <a:xfrm>
            <a:off x="1880576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Jog.</a:t>
            </a:r>
          </a:p>
        </p:txBody>
      </p:sp>
      <p:sp>
        <p:nvSpPr>
          <p:cNvPr id="259" name="Try learning something new.…"/>
          <p:cNvSpPr/>
          <p:nvPr/>
        </p:nvSpPr>
        <p:spPr>
          <a:xfrm>
            <a:off x="23670145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learning something new.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260" name="Yoga."/>
          <p:cNvSpPr/>
          <p:nvPr/>
        </p:nvSpPr>
        <p:spPr>
          <a:xfrm>
            <a:off x="2367961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Yoga.</a:t>
            </a:r>
          </a:p>
        </p:txBody>
      </p:sp>
      <p:sp>
        <p:nvSpPr>
          <p:cNvPr id="261" name="You will have good luck making money.吉"/>
          <p:cNvSpPr/>
          <p:nvPr/>
        </p:nvSpPr>
        <p:spPr>
          <a:xfrm>
            <a:off x="27779898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You will have good luck making money.吉</a:t>
            </a:r>
          </a:p>
        </p:txBody>
      </p:sp>
      <p:sp>
        <p:nvSpPr>
          <p:cNvPr id="262" name="Crickets."/>
          <p:cNvSpPr/>
          <p:nvPr/>
        </p:nvSpPr>
        <p:spPr>
          <a:xfrm>
            <a:off x="27789364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Crickets.</a:t>
            </a:r>
          </a:p>
        </p:txBody>
      </p:sp>
      <p:sp>
        <p:nvSpPr>
          <p:cNvPr id="263" name="Be careful with your money!…"/>
          <p:cNvSpPr/>
          <p:nvPr/>
        </p:nvSpPr>
        <p:spPr>
          <a:xfrm>
            <a:off x="32790311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Be careful with your money!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264" name="Worms."/>
          <p:cNvSpPr/>
          <p:nvPr/>
        </p:nvSpPr>
        <p:spPr>
          <a:xfrm>
            <a:off x="3279977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Worms.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riangle"/>
          <p:cNvSpPr/>
          <p:nvPr/>
        </p:nvSpPr>
        <p:spPr>
          <a:xfrm>
            <a:off x="4038048" y="11382966"/>
            <a:ext cx="668975" cy="783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8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67" name="If there was only one season in Okinawa, would you want summer or winter?"/>
          <p:cNvSpPr/>
          <p:nvPr/>
        </p:nvSpPr>
        <p:spPr>
          <a:xfrm>
            <a:off x="6656392" y="1756251"/>
            <a:ext cx="5123168" cy="1704886"/>
          </a:xfrm>
          <a:prstGeom prst="roundRect">
            <a:avLst>
              <a:gd name="adj" fmla="val 1883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there was only one season in Okinawa, would you want summer or winter?</a:t>
            </a:r>
          </a:p>
        </p:txBody>
      </p:sp>
      <p:sp>
        <p:nvSpPr>
          <p:cNvPr id="268" name="Line"/>
          <p:cNvSpPr/>
          <p:nvPr/>
        </p:nvSpPr>
        <p:spPr>
          <a:xfrm flipV="1">
            <a:off x="18828863" y="-848"/>
            <a:ext cx="1" cy="26671695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269" name="If you could only eat one candy forever, would it be kinoko or takenoko?"/>
          <p:cNvSpPr/>
          <p:nvPr/>
        </p:nvSpPr>
        <p:spPr>
          <a:xfrm>
            <a:off x="1595775" y="3765854"/>
            <a:ext cx="6185673" cy="1611160"/>
          </a:xfrm>
          <a:prstGeom prst="roundRect">
            <a:avLst>
              <a:gd name="adj" fmla="val 1519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could only eat one candy forever, would it be kinoko or takenoko?</a:t>
            </a:r>
          </a:p>
        </p:txBody>
      </p:sp>
      <p:sp>
        <p:nvSpPr>
          <p:cNvPr id="270" name="If Koza only had one sport, which would be best?"/>
          <p:cNvSpPr/>
          <p:nvPr/>
        </p:nvSpPr>
        <p:spPr>
          <a:xfrm>
            <a:off x="10783981" y="3750367"/>
            <a:ext cx="5792538" cy="1642133"/>
          </a:xfrm>
          <a:prstGeom prst="roundRect">
            <a:avLst>
              <a:gd name="adj" fmla="val 1955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Koza only had one sport, which would be best?</a:t>
            </a:r>
          </a:p>
        </p:txBody>
      </p:sp>
      <p:sp>
        <p:nvSpPr>
          <p:cNvPr id="271" name="If you had to cook dinner tonight, would you cook fish or chicken?"/>
          <p:cNvSpPr/>
          <p:nvPr/>
        </p:nvSpPr>
        <p:spPr>
          <a:xfrm>
            <a:off x="387828" y="6134106"/>
            <a:ext cx="2466605" cy="4445120"/>
          </a:xfrm>
          <a:prstGeom prst="roundRect">
            <a:avLst>
              <a:gd name="adj" fmla="val 9456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to cook dinner tonight, would you cook fish or chicken?</a:t>
            </a:r>
          </a:p>
        </p:txBody>
      </p:sp>
      <p:sp>
        <p:nvSpPr>
          <p:cNvPr id="272" name="If you had to bring a meat for Thanksgiving, would you bring chicken or ham?"/>
          <p:cNvSpPr/>
          <p:nvPr/>
        </p:nvSpPr>
        <p:spPr>
          <a:xfrm>
            <a:off x="3154480" y="6165483"/>
            <a:ext cx="2654866" cy="4382367"/>
          </a:xfrm>
          <a:prstGeom prst="roundRect">
            <a:avLst>
              <a:gd name="adj" fmla="val 12095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to bring a meat for Thanksgiving, would you bring chicken or ham?</a:t>
            </a:r>
          </a:p>
        </p:txBody>
      </p:sp>
      <p:sp>
        <p:nvSpPr>
          <p:cNvPr id="273" name="If you had super powers, what kind would you have?"/>
          <p:cNvSpPr/>
          <p:nvPr/>
        </p:nvSpPr>
        <p:spPr>
          <a:xfrm>
            <a:off x="9850241" y="6452353"/>
            <a:ext cx="2571195" cy="4382367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super powers, what kind would you have?</a:t>
            </a:r>
          </a:p>
        </p:txBody>
      </p:sp>
      <p:sp>
        <p:nvSpPr>
          <p:cNvPr id="274" name="If you put a topping on ice-cream, which would you put?"/>
          <p:cNvSpPr/>
          <p:nvPr/>
        </p:nvSpPr>
        <p:spPr>
          <a:xfrm>
            <a:off x="8012045" y="12452778"/>
            <a:ext cx="2529359" cy="4026764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put a topping on ice-cream, which would you put?</a:t>
            </a:r>
          </a:p>
        </p:txBody>
      </p:sp>
      <p:sp>
        <p:nvSpPr>
          <p:cNvPr id="275" name="If you put a topping on pancakes, which would you put?"/>
          <p:cNvSpPr/>
          <p:nvPr/>
        </p:nvSpPr>
        <p:spPr>
          <a:xfrm>
            <a:off x="10709899" y="12452778"/>
            <a:ext cx="2529359" cy="4026764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put a topping on pancakes, which would you put?</a:t>
            </a:r>
          </a:p>
        </p:txBody>
      </p:sp>
      <p:sp>
        <p:nvSpPr>
          <p:cNvPr id="276" name="If you were making your friend cookies, which kind would you make?"/>
          <p:cNvSpPr/>
          <p:nvPr/>
        </p:nvSpPr>
        <p:spPr>
          <a:xfrm>
            <a:off x="13407753" y="12452778"/>
            <a:ext cx="2529359" cy="4017547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were making your friend cookies, which kind would you make?</a:t>
            </a:r>
          </a:p>
        </p:txBody>
      </p:sp>
      <p:sp>
        <p:nvSpPr>
          <p:cNvPr id="277" name="If you had a muffin for breakfast, what kind of muffin would it be?"/>
          <p:cNvSpPr/>
          <p:nvPr/>
        </p:nvSpPr>
        <p:spPr>
          <a:xfrm>
            <a:off x="16105607" y="12452778"/>
            <a:ext cx="2529359" cy="4017547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a muffin for breakfast, what kind of muffin would it be?</a:t>
            </a:r>
          </a:p>
        </p:txBody>
      </p:sp>
      <p:sp>
        <p:nvSpPr>
          <p:cNvPr id="278" name="If you had to choose a lucky element (元素) which would you pick?"/>
          <p:cNvSpPr/>
          <p:nvPr/>
        </p:nvSpPr>
        <p:spPr>
          <a:xfrm>
            <a:off x="12836913" y="6400058"/>
            <a:ext cx="2571194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to choose a lucky element (元素) which would you pick?</a:t>
            </a:r>
          </a:p>
        </p:txBody>
      </p:sp>
      <p:sp>
        <p:nvSpPr>
          <p:cNvPr id="279" name="If you were could choose your birth element, what would you choose?"/>
          <p:cNvSpPr/>
          <p:nvPr/>
        </p:nvSpPr>
        <p:spPr>
          <a:xfrm>
            <a:off x="6863569" y="6400058"/>
            <a:ext cx="2571195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were could choose your birth element, what would you choose?</a:t>
            </a:r>
          </a:p>
        </p:txBody>
      </p:sp>
      <p:sp>
        <p:nvSpPr>
          <p:cNvPr id="280" name="If your personality was an element, which would you be?"/>
          <p:cNvSpPr/>
          <p:nvPr/>
        </p:nvSpPr>
        <p:spPr>
          <a:xfrm>
            <a:off x="15823584" y="6400058"/>
            <a:ext cx="2571195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your personality was an element, which would you be?</a:t>
            </a:r>
          </a:p>
        </p:txBody>
      </p:sp>
      <p:sp>
        <p:nvSpPr>
          <p:cNvPr id="281" name="If you had to put one of these on chicken, which would you put?"/>
          <p:cNvSpPr/>
          <p:nvPr/>
        </p:nvSpPr>
        <p:spPr>
          <a:xfrm>
            <a:off x="5335746" y="12369107"/>
            <a:ext cx="2321999" cy="4089518"/>
          </a:xfrm>
          <a:prstGeom prst="roundRect">
            <a:avLst>
              <a:gd name="adj" fmla="val 857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to put one of these on chicken, which would you put?</a:t>
            </a:r>
          </a:p>
        </p:txBody>
      </p:sp>
      <p:sp>
        <p:nvSpPr>
          <p:cNvPr id="282" name="If you had to stop eating one of these, which would you stop eating?"/>
          <p:cNvSpPr/>
          <p:nvPr/>
        </p:nvSpPr>
        <p:spPr>
          <a:xfrm>
            <a:off x="2846431" y="12369107"/>
            <a:ext cx="2299264" cy="4089518"/>
          </a:xfrm>
          <a:prstGeom prst="roundRect">
            <a:avLst>
              <a:gd name="adj" fmla="val 8657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to stop eating one of these, which would you stop eating?</a:t>
            </a:r>
          </a:p>
        </p:txBody>
      </p:sp>
      <p:sp>
        <p:nvSpPr>
          <p:cNvPr id="283" name="If you were eating chips, which of these would taste worst with them?"/>
          <p:cNvSpPr/>
          <p:nvPr/>
        </p:nvSpPr>
        <p:spPr>
          <a:xfrm>
            <a:off x="431156" y="12369107"/>
            <a:ext cx="2215592" cy="4089518"/>
          </a:xfrm>
          <a:prstGeom prst="roundRect">
            <a:avLst>
              <a:gd name="adj" fmla="val 898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were eating chips, which of these would taste </a:t>
            </a:r>
            <a:r>
              <a:rPr i="1"/>
              <a:t>worst</a:t>
            </a:r>
            <a:r>
              <a:t> with them?</a:t>
            </a:r>
          </a:p>
        </p:txBody>
      </p:sp>
      <p:sp>
        <p:nvSpPr>
          <p:cNvPr id="284" name="半凶"/>
          <p:cNvSpPr/>
          <p:nvPr/>
        </p:nvSpPr>
        <p:spPr>
          <a:xfrm>
            <a:off x="3490189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285" name="小吉"/>
          <p:cNvSpPr/>
          <p:nvPr/>
        </p:nvSpPr>
        <p:spPr>
          <a:xfrm>
            <a:off x="7716898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286" name="中吉"/>
          <p:cNvSpPr/>
          <p:nvPr/>
        </p:nvSpPr>
        <p:spPr>
          <a:xfrm>
            <a:off x="140383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287" name="大吉"/>
          <p:cNvSpPr/>
          <p:nvPr/>
        </p:nvSpPr>
        <p:spPr>
          <a:xfrm>
            <a:off x="5603544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大吉</a:t>
            </a:r>
          </a:p>
        </p:txBody>
      </p:sp>
      <p:sp>
        <p:nvSpPr>
          <p:cNvPr id="288" name="小凶"/>
          <p:cNvSpPr/>
          <p:nvPr/>
        </p:nvSpPr>
        <p:spPr>
          <a:xfrm>
            <a:off x="9822231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289" name="末吉"/>
          <p:cNvSpPr/>
          <p:nvPr/>
        </p:nvSpPr>
        <p:spPr>
          <a:xfrm>
            <a:off x="11862741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290" name="末小吉"/>
          <p:cNvSpPr/>
          <p:nvPr/>
        </p:nvSpPr>
        <p:spPr>
          <a:xfrm>
            <a:off x="14013766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末小吉</a:t>
            </a:r>
          </a:p>
        </p:txBody>
      </p:sp>
      <p:sp>
        <p:nvSpPr>
          <p:cNvPr id="291" name="吉"/>
          <p:cNvSpPr/>
          <p:nvPr/>
        </p:nvSpPr>
        <p:spPr>
          <a:xfrm>
            <a:off x="1608048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吉</a:t>
            </a:r>
          </a:p>
        </p:txBody>
      </p:sp>
      <p:sp>
        <p:nvSpPr>
          <p:cNvPr id="292" name="Summer"/>
          <p:cNvSpPr/>
          <p:nvPr/>
        </p:nvSpPr>
        <p:spPr>
          <a:xfrm>
            <a:off x="3655347" y="3185954"/>
            <a:ext cx="2066529" cy="913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711" y="1220"/>
                </a:lnTo>
                <a:lnTo>
                  <a:pt x="664" y="1220"/>
                </a:lnTo>
                <a:cubicBezTo>
                  <a:pt x="297" y="1220"/>
                  <a:pt x="0" y="1892"/>
                  <a:pt x="0" y="2721"/>
                </a:cubicBezTo>
                <a:lnTo>
                  <a:pt x="0" y="20099"/>
                </a:lnTo>
                <a:cubicBezTo>
                  <a:pt x="0" y="20928"/>
                  <a:pt x="297" y="21600"/>
                  <a:pt x="664" y="21600"/>
                </a:cubicBezTo>
                <a:lnTo>
                  <a:pt x="16406" y="21600"/>
                </a:lnTo>
                <a:cubicBezTo>
                  <a:pt x="16773" y="21600"/>
                  <a:pt x="17070" y="20928"/>
                  <a:pt x="17070" y="20099"/>
                </a:cubicBezTo>
                <a:lnTo>
                  <a:pt x="17070" y="4448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Summer </a:t>
            </a:r>
          </a:p>
        </p:txBody>
      </p:sp>
      <p:sp>
        <p:nvSpPr>
          <p:cNvPr id="293" name="Winter"/>
          <p:cNvSpPr/>
          <p:nvPr/>
        </p:nvSpPr>
        <p:spPr>
          <a:xfrm>
            <a:off x="12274867" y="3185954"/>
            <a:ext cx="2035176" cy="913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4267" y="4438"/>
                </a:lnTo>
                <a:lnTo>
                  <a:pt x="4267" y="20099"/>
                </a:lnTo>
                <a:cubicBezTo>
                  <a:pt x="4267" y="20928"/>
                  <a:pt x="4569" y="21600"/>
                  <a:pt x="4941" y="21600"/>
                </a:cubicBezTo>
                <a:lnTo>
                  <a:pt x="20926" y="21600"/>
                </a:lnTo>
                <a:cubicBezTo>
                  <a:pt x="21298" y="21600"/>
                  <a:pt x="21600" y="20928"/>
                  <a:pt x="21600" y="20099"/>
                </a:cubicBezTo>
                <a:lnTo>
                  <a:pt x="21600" y="2721"/>
                </a:lnTo>
                <a:cubicBezTo>
                  <a:pt x="21600" y="1892"/>
                  <a:pt x="21298" y="1220"/>
                  <a:pt x="20926" y="1220"/>
                </a:cubicBezTo>
                <a:lnTo>
                  <a:pt x="11546" y="12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Winter </a:t>
            </a:r>
          </a:p>
        </p:txBody>
      </p:sp>
      <p:sp>
        <p:nvSpPr>
          <p:cNvPr id="294" name="kinoko"/>
          <p:cNvSpPr/>
          <p:nvPr/>
        </p:nvSpPr>
        <p:spPr>
          <a:xfrm>
            <a:off x="1004808" y="5298746"/>
            <a:ext cx="1899048" cy="1290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5036" y="7169"/>
                </a:lnTo>
                <a:lnTo>
                  <a:pt x="722" y="7169"/>
                </a:lnTo>
                <a:cubicBezTo>
                  <a:pt x="323" y="7169"/>
                  <a:pt x="0" y="7645"/>
                  <a:pt x="0" y="8232"/>
                </a:cubicBezTo>
                <a:lnTo>
                  <a:pt x="0" y="20537"/>
                </a:lnTo>
                <a:cubicBezTo>
                  <a:pt x="0" y="21124"/>
                  <a:pt x="323" y="21600"/>
                  <a:pt x="722" y="21600"/>
                </a:cubicBezTo>
                <a:lnTo>
                  <a:pt x="17853" y="21600"/>
                </a:lnTo>
                <a:cubicBezTo>
                  <a:pt x="18252" y="21600"/>
                  <a:pt x="18576" y="21124"/>
                  <a:pt x="18576" y="20537"/>
                </a:cubicBezTo>
                <a:lnTo>
                  <a:pt x="18576" y="17567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kinoko </a:t>
            </a:r>
          </a:p>
        </p:txBody>
      </p:sp>
      <p:sp>
        <p:nvSpPr>
          <p:cNvPr id="295" name="takenoko"/>
          <p:cNvSpPr/>
          <p:nvPr/>
        </p:nvSpPr>
        <p:spPr>
          <a:xfrm>
            <a:off x="3655347" y="5215402"/>
            <a:ext cx="1633142" cy="1373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15" y="0"/>
                </a:moveTo>
                <a:lnTo>
                  <a:pt x="9595" y="8045"/>
                </a:lnTo>
                <a:lnTo>
                  <a:pt x="840" y="8045"/>
                </a:lnTo>
                <a:cubicBezTo>
                  <a:pt x="376" y="8045"/>
                  <a:pt x="0" y="8492"/>
                  <a:pt x="0" y="9043"/>
                </a:cubicBezTo>
                <a:lnTo>
                  <a:pt x="0" y="20601"/>
                </a:lnTo>
                <a:cubicBezTo>
                  <a:pt x="0" y="21153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153"/>
                  <a:pt x="21600" y="20601"/>
                </a:cubicBezTo>
                <a:lnTo>
                  <a:pt x="21600" y="9043"/>
                </a:lnTo>
                <a:cubicBezTo>
                  <a:pt x="21600" y="8492"/>
                  <a:pt x="21224" y="8045"/>
                  <a:pt x="20760" y="8045"/>
                </a:cubicBezTo>
                <a:lnTo>
                  <a:pt x="14634" y="8045"/>
                </a:lnTo>
                <a:lnTo>
                  <a:pt x="12115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takenoko </a:t>
            </a:r>
          </a:p>
        </p:txBody>
      </p:sp>
      <p:sp>
        <p:nvSpPr>
          <p:cNvPr id="296" name="kyudo"/>
          <p:cNvSpPr/>
          <p:nvPr/>
        </p:nvSpPr>
        <p:spPr>
          <a:xfrm>
            <a:off x="7575411" y="6049739"/>
            <a:ext cx="1613694" cy="103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7820" y="3166"/>
                </a:lnTo>
                <a:lnTo>
                  <a:pt x="850" y="3166"/>
                </a:lnTo>
                <a:cubicBezTo>
                  <a:pt x="381" y="3166"/>
                  <a:pt x="0" y="3760"/>
                  <a:pt x="0" y="4492"/>
                </a:cubicBezTo>
                <a:lnTo>
                  <a:pt x="0" y="20274"/>
                </a:lnTo>
                <a:cubicBezTo>
                  <a:pt x="0" y="21006"/>
                  <a:pt x="381" y="21600"/>
                  <a:pt x="850" y="21600"/>
                </a:cubicBezTo>
                <a:lnTo>
                  <a:pt x="18243" y="21600"/>
                </a:lnTo>
                <a:cubicBezTo>
                  <a:pt x="18712" y="21600"/>
                  <a:pt x="19093" y="21006"/>
                  <a:pt x="19093" y="20274"/>
                </a:cubicBezTo>
                <a:lnTo>
                  <a:pt x="19093" y="12715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kyudo </a:t>
            </a:r>
          </a:p>
        </p:txBody>
      </p:sp>
      <p:sp>
        <p:nvSpPr>
          <p:cNvPr id="297" name="tennis"/>
          <p:cNvSpPr/>
          <p:nvPr/>
        </p:nvSpPr>
        <p:spPr>
          <a:xfrm>
            <a:off x="10361256" y="5910833"/>
            <a:ext cx="1633142" cy="115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87" y="0"/>
                </a:moveTo>
                <a:lnTo>
                  <a:pt x="16062" y="5445"/>
                </a:lnTo>
                <a:lnTo>
                  <a:pt x="840" y="5445"/>
                </a:lnTo>
                <a:cubicBezTo>
                  <a:pt x="376" y="5445"/>
                  <a:pt x="0" y="5977"/>
                  <a:pt x="0" y="6635"/>
                </a:cubicBezTo>
                <a:lnTo>
                  <a:pt x="0" y="20410"/>
                </a:lnTo>
                <a:cubicBezTo>
                  <a:pt x="0" y="21067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067"/>
                  <a:pt x="21600" y="20410"/>
                </a:cubicBezTo>
                <a:lnTo>
                  <a:pt x="21600" y="6635"/>
                </a:lnTo>
                <a:cubicBezTo>
                  <a:pt x="21600" y="6065"/>
                  <a:pt x="21311" y="5613"/>
                  <a:pt x="20933" y="5497"/>
                </a:cubicBezTo>
                <a:lnTo>
                  <a:pt x="18487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tennis</a:t>
            </a:r>
          </a:p>
        </p:txBody>
      </p:sp>
      <p:sp>
        <p:nvSpPr>
          <p:cNvPr id="298" name="soccer"/>
          <p:cNvSpPr/>
          <p:nvPr/>
        </p:nvSpPr>
        <p:spPr>
          <a:xfrm>
            <a:off x="13347927" y="5924326"/>
            <a:ext cx="1633142" cy="113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30" y="0"/>
                </a:moveTo>
                <a:lnTo>
                  <a:pt x="6105" y="5253"/>
                </a:lnTo>
                <a:lnTo>
                  <a:pt x="840" y="5253"/>
                </a:lnTo>
                <a:cubicBezTo>
                  <a:pt x="376" y="5253"/>
                  <a:pt x="0" y="5792"/>
                  <a:pt x="0" y="6457"/>
                </a:cubicBezTo>
                <a:lnTo>
                  <a:pt x="0" y="20396"/>
                </a:lnTo>
                <a:cubicBezTo>
                  <a:pt x="0" y="21061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061"/>
                  <a:pt x="21600" y="20396"/>
                </a:cubicBezTo>
                <a:lnTo>
                  <a:pt x="21600" y="6457"/>
                </a:lnTo>
                <a:cubicBezTo>
                  <a:pt x="21600" y="5792"/>
                  <a:pt x="21224" y="5253"/>
                  <a:pt x="20760" y="5253"/>
                </a:cubicBezTo>
                <a:lnTo>
                  <a:pt x="11149" y="5253"/>
                </a:lnTo>
                <a:lnTo>
                  <a:pt x="863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soccer</a:t>
            </a:r>
          </a:p>
        </p:txBody>
      </p:sp>
      <p:sp>
        <p:nvSpPr>
          <p:cNvPr id="299" name="rugby"/>
          <p:cNvSpPr/>
          <p:nvPr/>
        </p:nvSpPr>
        <p:spPr>
          <a:xfrm>
            <a:off x="16248874" y="6094586"/>
            <a:ext cx="1718867" cy="968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77" y="13194"/>
                </a:lnTo>
                <a:lnTo>
                  <a:pt x="1077" y="20184"/>
                </a:lnTo>
                <a:cubicBezTo>
                  <a:pt x="1077" y="20966"/>
                  <a:pt x="1435" y="21600"/>
                  <a:pt x="1875" y="21600"/>
                </a:cubicBezTo>
                <a:lnTo>
                  <a:pt x="20802" y="21600"/>
                </a:lnTo>
                <a:cubicBezTo>
                  <a:pt x="21243" y="21600"/>
                  <a:pt x="21600" y="20966"/>
                  <a:pt x="21600" y="20184"/>
                </a:cubicBezTo>
                <a:lnTo>
                  <a:pt x="21600" y="3796"/>
                </a:lnTo>
                <a:cubicBezTo>
                  <a:pt x="21600" y="3014"/>
                  <a:pt x="21243" y="2380"/>
                  <a:pt x="20802" y="2380"/>
                </a:cubicBezTo>
                <a:lnTo>
                  <a:pt x="4738" y="23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rugby</a:t>
            </a:r>
          </a:p>
        </p:txBody>
      </p:sp>
      <p:sp>
        <p:nvSpPr>
          <p:cNvPr id="300" name="fish"/>
          <p:cNvSpPr/>
          <p:nvPr/>
        </p:nvSpPr>
        <p:spPr>
          <a:xfrm>
            <a:off x="868299" y="11601949"/>
            <a:ext cx="1633141" cy="1140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3" y="0"/>
                </a:moveTo>
                <a:lnTo>
                  <a:pt x="8084" y="5276"/>
                </a:lnTo>
                <a:lnTo>
                  <a:pt x="840" y="5276"/>
                </a:lnTo>
                <a:cubicBezTo>
                  <a:pt x="376" y="5276"/>
                  <a:pt x="0" y="5814"/>
                  <a:pt x="0" y="6478"/>
                </a:cubicBezTo>
                <a:lnTo>
                  <a:pt x="0" y="20397"/>
                </a:lnTo>
                <a:cubicBezTo>
                  <a:pt x="0" y="21062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062"/>
                  <a:pt x="21600" y="20397"/>
                </a:cubicBezTo>
                <a:lnTo>
                  <a:pt x="21600" y="6478"/>
                </a:lnTo>
                <a:cubicBezTo>
                  <a:pt x="21600" y="5814"/>
                  <a:pt x="21224" y="5276"/>
                  <a:pt x="20760" y="5276"/>
                </a:cubicBezTo>
                <a:lnTo>
                  <a:pt x="13123" y="5276"/>
                </a:lnTo>
                <a:lnTo>
                  <a:pt x="10603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fish </a:t>
            </a:r>
          </a:p>
        </p:txBody>
      </p:sp>
      <p:sp>
        <p:nvSpPr>
          <p:cNvPr id="301" name="chicken"/>
          <p:cNvSpPr/>
          <p:nvPr/>
        </p:nvSpPr>
        <p:spPr>
          <a:xfrm>
            <a:off x="2938275" y="11726567"/>
            <a:ext cx="1780382" cy="1047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86" y="15429"/>
                </a:lnTo>
                <a:lnTo>
                  <a:pt x="1786" y="20290"/>
                </a:lnTo>
                <a:cubicBezTo>
                  <a:pt x="1786" y="21014"/>
                  <a:pt x="2131" y="21600"/>
                  <a:pt x="2557" y="21600"/>
                </a:cubicBezTo>
                <a:lnTo>
                  <a:pt x="20830" y="21600"/>
                </a:lnTo>
                <a:cubicBezTo>
                  <a:pt x="21255" y="21600"/>
                  <a:pt x="21600" y="21014"/>
                  <a:pt x="21600" y="20290"/>
                </a:cubicBezTo>
                <a:lnTo>
                  <a:pt x="21600" y="5132"/>
                </a:lnTo>
                <a:cubicBezTo>
                  <a:pt x="21600" y="4409"/>
                  <a:pt x="21255" y="3822"/>
                  <a:pt x="20830" y="3822"/>
                </a:cubicBezTo>
                <a:lnTo>
                  <a:pt x="5985" y="38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chicken </a:t>
            </a:r>
          </a:p>
        </p:txBody>
      </p:sp>
      <p:sp>
        <p:nvSpPr>
          <p:cNvPr id="302" name="ham"/>
          <p:cNvSpPr/>
          <p:nvPr/>
        </p:nvSpPr>
        <p:spPr>
          <a:xfrm>
            <a:off x="5547825" y="11823936"/>
            <a:ext cx="1730376" cy="99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214" y="13825"/>
                </a:lnTo>
                <a:lnTo>
                  <a:pt x="1214" y="20219"/>
                </a:lnTo>
                <a:cubicBezTo>
                  <a:pt x="1214" y="20982"/>
                  <a:pt x="1569" y="21600"/>
                  <a:pt x="2006" y="21600"/>
                </a:cubicBezTo>
                <a:lnTo>
                  <a:pt x="20807" y="21600"/>
                </a:lnTo>
                <a:cubicBezTo>
                  <a:pt x="21245" y="21600"/>
                  <a:pt x="21600" y="20982"/>
                  <a:pt x="21600" y="20219"/>
                </a:cubicBezTo>
                <a:lnTo>
                  <a:pt x="21600" y="4237"/>
                </a:lnTo>
                <a:cubicBezTo>
                  <a:pt x="21600" y="3475"/>
                  <a:pt x="21245" y="2856"/>
                  <a:pt x="20807" y="2856"/>
                </a:cubicBezTo>
                <a:lnTo>
                  <a:pt x="4597" y="28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ham </a:t>
            </a:r>
          </a:p>
        </p:txBody>
      </p:sp>
      <p:sp>
        <p:nvSpPr>
          <p:cNvPr id="303" name="water"/>
          <p:cNvSpPr/>
          <p:nvPr/>
        </p:nvSpPr>
        <p:spPr>
          <a:xfrm>
            <a:off x="8486333" y="11939816"/>
            <a:ext cx="1633069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water </a:t>
            </a:r>
          </a:p>
        </p:txBody>
      </p:sp>
      <p:sp>
        <p:nvSpPr>
          <p:cNvPr id="304" name="air"/>
          <p:cNvSpPr/>
          <p:nvPr/>
        </p:nvSpPr>
        <p:spPr>
          <a:xfrm>
            <a:off x="16670956" y="11939815"/>
            <a:ext cx="1633069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air </a:t>
            </a:r>
          </a:p>
        </p:txBody>
      </p:sp>
      <p:sp>
        <p:nvSpPr>
          <p:cNvPr id="305" name="fire"/>
          <p:cNvSpPr/>
          <p:nvPr/>
        </p:nvSpPr>
        <p:spPr>
          <a:xfrm>
            <a:off x="13834791" y="11939816"/>
            <a:ext cx="1633069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fire </a:t>
            </a:r>
          </a:p>
        </p:txBody>
      </p:sp>
      <p:sp>
        <p:nvSpPr>
          <p:cNvPr id="306" name="earth"/>
          <p:cNvSpPr/>
          <p:nvPr/>
        </p:nvSpPr>
        <p:spPr>
          <a:xfrm>
            <a:off x="11134261" y="11979958"/>
            <a:ext cx="1633069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earth </a:t>
            </a:r>
          </a:p>
        </p:txBody>
      </p:sp>
      <p:grpSp>
        <p:nvGrpSpPr>
          <p:cNvPr id="315" name="Group"/>
          <p:cNvGrpSpPr/>
          <p:nvPr/>
        </p:nvGrpSpPr>
        <p:grpSpPr>
          <a:xfrm>
            <a:off x="1414446" y="17523125"/>
            <a:ext cx="16645693" cy="1340119"/>
            <a:chOff x="0" y="0"/>
            <a:chExt cx="16645692" cy="1340117"/>
          </a:xfrm>
        </p:grpSpPr>
        <p:sp>
          <p:nvSpPr>
            <p:cNvPr id="307" name="chocolate chip"/>
            <p:cNvSpPr/>
            <p:nvPr/>
          </p:nvSpPr>
          <p:spPr>
            <a:xfrm>
              <a:off x="0" y="0"/>
              <a:ext cx="1969045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chocolate chip </a:t>
              </a:r>
            </a:p>
          </p:txBody>
        </p:sp>
        <p:sp>
          <p:nvSpPr>
            <p:cNvPr id="308" name="matcha"/>
            <p:cNvSpPr/>
            <p:nvPr/>
          </p:nvSpPr>
          <p:spPr>
            <a:xfrm>
              <a:off x="2137625" y="0"/>
              <a:ext cx="1969045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matcha</a:t>
              </a:r>
            </a:p>
          </p:txBody>
        </p:sp>
        <p:sp>
          <p:nvSpPr>
            <p:cNvPr id="309" name="chinsuko"/>
            <p:cNvSpPr/>
            <p:nvPr/>
          </p:nvSpPr>
          <p:spPr>
            <a:xfrm>
              <a:off x="4183562" y="0"/>
              <a:ext cx="1969046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chinsuko</a:t>
              </a:r>
            </a:p>
          </p:txBody>
        </p:sp>
        <p:sp>
          <p:nvSpPr>
            <p:cNvPr id="310" name="beniimo"/>
            <p:cNvSpPr/>
            <p:nvPr/>
          </p:nvSpPr>
          <p:spPr>
            <a:xfrm>
              <a:off x="6313063" y="0"/>
              <a:ext cx="1969046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beniimo</a:t>
              </a:r>
            </a:p>
          </p:txBody>
        </p:sp>
        <p:sp>
          <p:nvSpPr>
            <p:cNvPr id="311" name="vanilla"/>
            <p:cNvSpPr/>
            <p:nvPr/>
          </p:nvSpPr>
          <p:spPr>
            <a:xfrm>
              <a:off x="8367124" y="0"/>
              <a:ext cx="1969046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vanilla</a:t>
              </a:r>
            </a:p>
          </p:txBody>
        </p:sp>
        <p:sp>
          <p:nvSpPr>
            <p:cNvPr id="312" name="cinnamon"/>
            <p:cNvSpPr/>
            <p:nvPr/>
          </p:nvSpPr>
          <p:spPr>
            <a:xfrm>
              <a:off x="10421186" y="0"/>
              <a:ext cx="1969045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 cinnamon </a:t>
              </a:r>
            </a:p>
          </p:txBody>
        </p:sp>
        <p:sp>
          <p:nvSpPr>
            <p:cNvPr id="313" name="brown sugar"/>
            <p:cNvSpPr/>
            <p:nvPr/>
          </p:nvSpPr>
          <p:spPr>
            <a:xfrm>
              <a:off x="12558812" y="0"/>
              <a:ext cx="1969046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brown sugar</a:t>
              </a:r>
            </a:p>
          </p:txBody>
        </p:sp>
        <p:sp>
          <p:nvSpPr>
            <p:cNvPr id="314" name="orange(s)"/>
            <p:cNvSpPr/>
            <p:nvPr/>
          </p:nvSpPr>
          <p:spPr>
            <a:xfrm>
              <a:off x="14676648" y="0"/>
              <a:ext cx="1969045" cy="13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66"/>
                  </a:moveTo>
                  <a:lnTo>
                    <a:pt x="0" y="1234"/>
                  </a:lnTo>
                  <a:cubicBezTo>
                    <a:pt x="0" y="553"/>
                    <a:pt x="376" y="0"/>
                    <a:pt x="840" y="0"/>
                  </a:cubicBezTo>
                  <a:lnTo>
                    <a:pt x="20760" y="0"/>
                  </a:lnTo>
                  <a:cubicBezTo>
                    <a:pt x="21224" y="0"/>
                    <a:pt x="21600" y="553"/>
                    <a:pt x="21600" y="1234"/>
                  </a:cubicBezTo>
                  <a:lnTo>
                    <a:pt x="21600" y="20366"/>
                  </a:lnTo>
                  <a:cubicBezTo>
                    <a:pt x="21600" y="21047"/>
                    <a:pt x="21224" y="21600"/>
                    <a:pt x="20760" y="21600"/>
                  </a:cubicBezTo>
                  <a:lnTo>
                    <a:pt x="840" y="21600"/>
                  </a:lnTo>
                  <a:cubicBezTo>
                    <a:pt x="376" y="21600"/>
                    <a:pt x="0" y="21047"/>
                    <a:pt x="0" y="20366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orange(s)</a:t>
              </a:r>
            </a:p>
          </p:txBody>
        </p:sp>
      </p:grpSp>
      <p:sp>
        <p:nvSpPr>
          <p:cNvPr id="316" name="Medium Luck.…"/>
          <p:cNvSpPr/>
          <p:nvPr/>
        </p:nvSpPr>
        <p:spPr>
          <a:xfrm>
            <a:off x="1521226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/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Medium Luck.</a:t>
            </a:r>
          </a:p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try hard, you will succeed!</a:t>
            </a:r>
          </a:p>
        </p:txBody>
      </p:sp>
      <p:sp>
        <p:nvSpPr>
          <p:cNvPr id="317" name="Half-Curse. Be nice to your friends and watch out for stairs."/>
          <p:cNvSpPr/>
          <p:nvPr/>
        </p:nvSpPr>
        <p:spPr>
          <a:xfrm>
            <a:off x="354632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Half-Curse. Be nice to your friends and watch out for stairs.</a:t>
            </a:r>
          </a:p>
        </p:txBody>
      </p:sp>
      <p:sp>
        <p:nvSpPr>
          <p:cNvPr id="318" name="Super Luck! Whatever you try hard will go great. Try new things!"/>
          <p:cNvSpPr/>
          <p:nvPr/>
        </p:nvSpPr>
        <p:spPr>
          <a:xfrm>
            <a:off x="5654250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Super Luck! Whatever you try hard will go great. Try new things!</a:t>
            </a:r>
          </a:p>
        </p:txBody>
      </p:sp>
      <p:sp>
        <p:nvSpPr>
          <p:cNvPr id="319" name="A little lucky. You have to work hard this year, but if you ask for help you can do it."/>
          <p:cNvSpPr/>
          <p:nvPr/>
        </p:nvSpPr>
        <p:spPr>
          <a:xfrm>
            <a:off x="7767604" y="21049988"/>
            <a:ext cx="1779495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little lucky. You have to work hard this year, but if you ask for help you can do it.</a:t>
            </a:r>
          </a:p>
        </p:txBody>
      </p:sp>
      <p:sp>
        <p:nvSpPr>
          <p:cNvPr id="320" name="Small Curse. Safety comes first! Be careful visiting the ocean."/>
          <p:cNvSpPr/>
          <p:nvPr/>
        </p:nvSpPr>
        <p:spPr>
          <a:xfrm>
            <a:off x="9872937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 Curse. Safety comes first! Be careful visiting the ocean.</a:t>
            </a:r>
          </a:p>
        </p:txBody>
      </p:sp>
      <p:sp>
        <p:nvSpPr>
          <p:cNvPr id="321" name="Future luck. If you work hard to help you friends, they will help you later."/>
          <p:cNvSpPr/>
          <p:nvPr/>
        </p:nvSpPr>
        <p:spPr>
          <a:xfrm>
            <a:off x="119862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luck. If you work hard to help you friends, they will help you later.</a:t>
            </a:r>
          </a:p>
        </p:txBody>
      </p:sp>
      <p:sp>
        <p:nvSpPr>
          <p:cNvPr id="322" name="Future bit of luck. Work hard this year and later you will be happy!"/>
          <p:cNvSpPr/>
          <p:nvPr/>
        </p:nvSpPr>
        <p:spPr>
          <a:xfrm>
            <a:off x="1406447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bit of luck. Work hard this year and later you will be happy!</a:t>
            </a:r>
          </a:p>
        </p:txBody>
      </p:sp>
      <p:sp>
        <p:nvSpPr>
          <p:cNvPr id="323" name="Lucky. You can have a great year. Take time to love your life."/>
          <p:cNvSpPr/>
          <p:nvPr/>
        </p:nvSpPr>
        <p:spPr>
          <a:xfrm>
            <a:off x="161311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Lucky. You can have a great year. Take time to love your life.</a:t>
            </a:r>
          </a:p>
        </p:txBody>
      </p:sp>
      <p:sp>
        <p:nvSpPr>
          <p:cNvPr id="324" name="Line"/>
          <p:cNvSpPr/>
          <p:nvPr/>
        </p:nvSpPr>
        <p:spPr>
          <a:xfrm>
            <a:off x="19256596" y="1170552"/>
            <a:ext cx="5421877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25" name="Line"/>
          <p:cNvSpPr/>
          <p:nvPr/>
        </p:nvSpPr>
        <p:spPr>
          <a:xfrm>
            <a:off x="2562489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26" name="Line"/>
          <p:cNvSpPr/>
          <p:nvPr/>
        </p:nvSpPr>
        <p:spPr>
          <a:xfrm>
            <a:off x="3193584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27" name="Name:"/>
          <p:cNvSpPr txBox="1"/>
          <p:nvPr/>
        </p:nvSpPr>
        <p:spPr>
          <a:xfrm>
            <a:off x="19009265" y="-2991"/>
            <a:ext cx="1834173" cy="1072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8906" tIns="138906" rIns="138906" bIns="138906" anchor="ctr">
            <a:spAutoFit/>
          </a:bodyPr>
          <a:lstStyle/>
          <a:p>
            <a:r>
              <a:t>Name:</a:t>
            </a:r>
          </a:p>
        </p:txBody>
      </p:sp>
      <p:grpSp>
        <p:nvGrpSpPr>
          <p:cNvPr id="332" name="Drawing"/>
          <p:cNvGrpSpPr/>
          <p:nvPr/>
        </p:nvGrpSpPr>
        <p:grpSpPr>
          <a:xfrm>
            <a:off x="716809" y="539106"/>
            <a:ext cx="1671806" cy="2007264"/>
            <a:chOff x="-57149" y="-57149"/>
            <a:chExt cx="1671805" cy="2007262"/>
          </a:xfrm>
        </p:grpSpPr>
        <p:pic>
          <p:nvPicPr>
            <p:cNvPr id="328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274" y="162387"/>
              <a:ext cx="239808" cy="1787726"/>
            </a:xfrm>
            <a:prstGeom prst="rect">
              <a:avLst/>
            </a:prstGeom>
            <a:effectLst/>
          </p:spPr>
        </p:pic>
        <p:pic>
          <p:nvPicPr>
            <p:cNvPr id="330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57150" y="-57151"/>
              <a:ext cx="1671806" cy="1958599"/>
            </a:xfrm>
            <a:prstGeom prst="rect">
              <a:avLst/>
            </a:prstGeom>
            <a:effectLst/>
          </p:spPr>
        </p:pic>
      </p:grpSp>
      <p:pic>
        <p:nvPicPr>
          <p:cNvPr id="333" name="Rounded Rectangle Rounded rectangle" descr="Rounded Rectangle Rounded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3510648" y="2752085"/>
            <a:ext cx="8812768" cy="3112972"/>
          </a:xfrm>
          <a:prstGeom prst="rect">
            <a:avLst/>
          </a:prstGeom>
        </p:spPr>
      </p:pic>
      <p:pic>
        <p:nvPicPr>
          <p:cNvPr id="335" name="Rounded Rectangle Rounded rectangle" descr="Rounded Rectangle Rounded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9273443" y="6784664"/>
            <a:ext cx="5485211" cy="5539310"/>
          </a:xfrm>
          <a:prstGeom prst="rect">
            <a:avLst/>
          </a:prstGeom>
        </p:spPr>
      </p:pic>
      <p:pic>
        <p:nvPicPr>
          <p:cNvPr id="337" name="Rounded Rectangle Rounded rectangle" descr="Rounded Rectangle Rounded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0656430" y="13619962"/>
            <a:ext cx="7434674" cy="4388817"/>
          </a:xfrm>
          <a:prstGeom prst="rect">
            <a:avLst/>
          </a:prstGeom>
        </p:spPr>
      </p:pic>
      <p:pic>
        <p:nvPicPr>
          <p:cNvPr id="339" name="Rounded Rectangle Rounded rectangle" descr="Rounded Rectangle Rounded rectangl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9031518" y="19252027"/>
            <a:ext cx="3571158" cy="6823620"/>
          </a:xfrm>
          <a:prstGeom prst="rect">
            <a:avLst/>
          </a:prstGeom>
        </p:spPr>
      </p:pic>
      <p:pic>
        <p:nvPicPr>
          <p:cNvPr id="341" name="Rounded Rectangle Rounded rectangle" descr="Rounded Rectangle Rounded rectangle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2751569" y="19256739"/>
            <a:ext cx="3571158" cy="6688730"/>
          </a:xfrm>
          <a:prstGeom prst="rect">
            <a:avLst/>
          </a:prstGeom>
        </p:spPr>
      </p:pic>
      <p:pic>
        <p:nvPicPr>
          <p:cNvPr id="343" name="Rounded Rectangle Rounded rectangle" descr="Rounded Rectangle Rounded rectangle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6478520" y="19256739"/>
            <a:ext cx="3571158" cy="6688730"/>
          </a:xfrm>
          <a:prstGeom prst="rect">
            <a:avLst/>
          </a:prstGeom>
        </p:spPr>
      </p:pic>
      <p:pic>
        <p:nvPicPr>
          <p:cNvPr id="345" name="Rounded Rectangle Rounded rectangle" descr="Rounded Rectangle Rounded rectangle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0205474" y="19252027"/>
            <a:ext cx="3571157" cy="6698155"/>
          </a:xfrm>
          <a:prstGeom prst="rect">
            <a:avLst/>
          </a:prstGeom>
        </p:spPr>
      </p:pic>
      <p:pic>
        <p:nvPicPr>
          <p:cNvPr id="347" name="Rounded Rectangle Rounded rectangle" descr="Rounded Rectangle Rounded rectangle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33921399" y="19256739"/>
            <a:ext cx="3571158" cy="6814196"/>
          </a:xfrm>
          <a:prstGeom prst="rect">
            <a:avLst/>
          </a:prstGeom>
        </p:spPr>
      </p:pic>
      <p:pic>
        <p:nvPicPr>
          <p:cNvPr id="349" name="Rounded Rectangle Rounded rectangle" descr="Rounded Rectangle Rounded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5597408" y="6826486"/>
            <a:ext cx="5485210" cy="5539311"/>
          </a:xfrm>
          <a:prstGeom prst="rect">
            <a:avLst/>
          </a:prstGeom>
        </p:spPr>
      </p:pic>
      <p:pic>
        <p:nvPicPr>
          <p:cNvPr id="351" name="Rounded Rectangle Rounded rectangle" descr="Rounded Rectangle Rounded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1825930" y="6922398"/>
            <a:ext cx="5485211" cy="5539311"/>
          </a:xfrm>
          <a:prstGeom prst="rect">
            <a:avLst/>
          </a:prstGeom>
        </p:spPr>
      </p:pic>
      <p:pic>
        <p:nvPicPr>
          <p:cNvPr id="353" name="Rounded Rectangle Rounded rectangle" descr="Rounded Rectangle Rounded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8551571" y="13662459"/>
            <a:ext cx="7434674" cy="43888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If you got to travel, when would you want to go?"/>
          <p:cNvSpPr/>
          <p:nvPr/>
        </p:nvSpPr>
        <p:spPr>
          <a:xfrm>
            <a:off x="6572721" y="946839"/>
            <a:ext cx="5123168" cy="1704887"/>
          </a:xfrm>
          <a:prstGeom prst="roundRect">
            <a:avLst>
              <a:gd name="adj" fmla="val 1883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got to travel, when would you want to go?</a:t>
            </a:r>
          </a:p>
        </p:txBody>
      </p:sp>
      <p:sp>
        <p:nvSpPr>
          <p:cNvPr id="357" name="Line"/>
          <p:cNvSpPr/>
          <p:nvPr/>
        </p:nvSpPr>
        <p:spPr>
          <a:xfrm flipV="1">
            <a:off x="18828863" y="-848"/>
            <a:ext cx="1" cy="26671695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58" name="If you had a party, how many friends would you invite?"/>
          <p:cNvSpPr/>
          <p:nvPr/>
        </p:nvSpPr>
        <p:spPr>
          <a:xfrm>
            <a:off x="890226" y="7215853"/>
            <a:ext cx="2571194" cy="3608408"/>
          </a:xfrm>
          <a:prstGeom prst="roundRect">
            <a:avLst>
              <a:gd name="adj" fmla="val 9071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had a party, how many friends would you invite?</a:t>
            </a:r>
          </a:p>
        </p:txBody>
      </p:sp>
      <p:sp>
        <p:nvSpPr>
          <p:cNvPr id="359" name="If you went camping, how many days would you stay?"/>
          <p:cNvSpPr/>
          <p:nvPr/>
        </p:nvSpPr>
        <p:spPr>
          <a:xfrm>
            <a:off x="3793226" y="7205394"/>
            <a:ext cx="2654866" cy="3629325"/>
          </a:xfrm>
          <a:prstGeom prst="roundRect">
            <a:avLst>
              <a:gd name="adj" fmla="val 12095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went camping, how many days would you stay?</a:t>
            </a:r>
          </a:p>
        </p:txBody>
      </p:sp>
      <p:sp>
        <p:nvSpPr>
          <p:cNvPr id="360" name="If you took a trip, which would you rather travel to?"/>
          <p:cNvSpPr/>
          <p:nvPr/>
        </p:nvSpPr>
        <p:spPr>
          <a:xfrm>
            <a:off x="9850241" y="7205394"/>
            <a:ext cx="2571195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took a trip, which would you rather travel to?</a:t>
            </a:r>
          </a:p>
        </p:txBody>
      </p:sp>
      <p:sp>
        <p:nvSpPr>
          <p:cNvPr id="361" name="If you were buying lunch today, which country's food would you try?"/>
          <p:cNvSpPr/>
          <p:nvPr/>
        </p:nvSpPr>
        <p:spPr>
          <a:xfrm>
            <a:off x="12836913" y="7257688"/>
            <a:ext cx="2571194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were buying lunch today, which country's food would you try?</a:t>
            </a:r>
          </a:p>
        </p:txBody>
      </p:sp>
      <p:sp>
        <p:nvSpPr>
          <p:cNvPr id="362" name="If you studied abroad, how many months would you want to do?"/>
          <p:cNvSpPr/>
          <p:nvPr/>
        </p:nvSpPr>
        <p:spPr>
          <a:xfrm>
            <a:off x="6779898" y="7246658"/>
            <a:ext cx="2571195" cy="3546798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studied abroad, how many months would you want to do?</a:t>
            </a:r>
          </a:p>
        </p:txBody>
      </p:sp>
      <p:sp>
        <p:nvSpPr>
          <p:cNvPr id="363" name="If you were a photographer, which country would you take photos of??"/>
          <p:cNvSpPr/>
          <p:nvPr/>
        </p:nvSpPr>
        <p:spPr>
          <a:xfrm>
            <a:off x="15823584" y="7257688"/>
            <a:ext cx="2571195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If you were a photographer, which country would you take photos of??</a:t>
            </a:r>
          </a:p>
        </p:txBody>
      </p:sp>
      <p:sp>
        <p:nvSpPr>
          <p:cNvPr id="364" name="半凶"/>
          <p:cNvSpPr/>
          <p:nvPr/>
        </p:nvSpPr>
        <p:spPr>
          <a:xfrm>
            <a:off x="3490189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365" name="小吉"/>
          <p:cNvSpPr/>
          <p:nvPr/>
        </p:nvSpPr>
        <p:spPr>
          <a:xfrm>
            <a:off x="7716898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366" name="中吉"/>
          <p:cNvSpPr/>
          <p:nvPr/>
        </p:nvSpPr>
        <p:spPr>
          <a:xfrm>
            <a:off x="140383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367" name="大吉"/>
          <p:cNvSpPr/>
          <p:nvPr/>
        </p:nvSpPr>
        <p:spPr>
          <a:xfrm>
            <a:off x="5603544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大吉</a:t>
            </a:r>
          </a:p>
        </p:txBody>
      </p:sp>
      <p:sp>
        <p:nvSpPr>
          <p:cNvPr id="368" name="小凶"/>
          <p:cNvSpPr/>
          <p:nvPr/>
        </p:nvSpPr>
        <p:spPr>
          <a:xfrm>
            <a:off x="9822231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369" name="末吉"/>
          <p:cNvSpPr/>
          <p:nvPr/>
        </p:nvSpPr>
        <p:spPr>
          <a:xfrm>
            <a:off x="11862741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370" name="末小吉"/>
          <p:cNvSpPr/>
          <p:nvPr/>
        </p:nvSpPr>
        <p:spPr>
          <a:xfrm>
            <a:off x="14013766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末小吉</a:t>
            </a:r>
          </a:p>
        </p:txBody>
      </p:sp>
      <p:sp>
        <p:nvSpPr>
          <p:cNvPr id="371" name="吉"/>
          <p:cNvSpPr/>
          <p:nvPr/>
        </p:nvSpPr>
        <p:spPr>
          <a:xfrm>
            <a:off x="1608048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吉</a:t>
            </a:r>
          </a:p>
        </p:txBody>
      </p:sp>
      <p:sp>
        <p:nvSpPr>
          <p:cNvPr id="372" name="Medium Luck.…"/>
          <p:cNvSpPr/>
          <p:nvPr/>
        </p:nvSpPr>
        <p:spPr>
          <a:xfrm>
            <a:off x="1521226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/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Medium Luck.</a:t>
            </a:r>
          </a:p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eat healthy food, you will have good luck in sports this year.</a:t>
            </a:r>
          </a:p>
        </p:txBody>
      </p:sp>
      <p:sp>
        <p:nvSpPr>
          <p:cNvPr id="373" name="Half-Curse. Be careful with your money. Your parents will give you good advice."/>
          <p:cNvSpPr/>
          <p:nvPr/>
        </p:nvSpPr>
        <p:spPr>
          <a:xfrm>
            <a:off x="354632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Half-Curse. Be careful with your money. Your parents will give you good advice.</a:t>
            </a:r>
          </a:p>
        </p:txBody>
      </p:sp>
      <p:sp>
        <p:nvSpPr>
          <p:cNvPr id="374" name="Super Luck! Your teacher will support your idea. Try new things."/>
          <p:cNvSpPr/>
          <p:nvPr/>
        </p:nvSpPr>
        <p:spPr>
          <a:xfrm>
            <a:off x="5654250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Super Luck! Your teacher will support your idea. Try new things.</a:t>
            </a:r>
          </a:p>
        </p:txBody>
      </p:sp>
      <p:sp>
        <p:nvSpPr>
          <p:cNvPr id="375" name="A little lucky. Be careful with your parents and try to get out of the house more this year."/>
          <p:cNvSpPr/>
          <p:nvPr/>
        </p:nvSpPr>
        <p:spPr>
          <a:xfrm>
            <a:off x="7767604" y="21049988"/>
            <a:ext cx="1779495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little lucky. Be careful with your parents and try to get out of the house more this year.</a:t>
            </a:r>
          </a:p>
        </p:txBody>
      </p:sp>
      <p:sp>
        <p:nvSpPr>
          <p:cNvPr id="376" name="Small Curse. Safety comes first! Be nice to your 後輩 and you can be happy."/>
          <p:cNvSpPr/>
          <p:nvPr/>
        </p:nvSpPr>
        <p:spPr>
          <a:xfrm>
            <a:off x="9908113" y="20991805"/>
            <a:ext cx="1709143" cy="516818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 Curse. Safety comes first! Be nice to your 後輩 and you can be happy.</a:t>
            </a:r>
          </a:p>
        </p:txBody>
      </p:sp>
      <p:sp>
        <p:nvSpPr>
          <p:cNvPr id="377" name="Future luck. Try de-cluttering (不用品を捨てる) this year for good luck later."/>
          <p:cNvSpPr/>
          <p:nvPr/>
        </p:nvSpPr>
        <p:spPr>
          <a:xfrm>
            <a:off x="119862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luck. Try de-cluttering (不用品を捨てる) this year for good luck later.</a:t>
            </a:r>
          </a:p>
        </p:txBody>
      </p:sp>
      <p:sp>
        <p:nvSpPr>
          <p:cNvPr id="378" name="Future bit of luck. Stretch every day and drink a lot of water for future health."/>
          <p:cNvSpPr/>
          <p:nvPr/>
        </p:nvSpPr>
        <p:spPr>
          <a:xfrm>
            <a:off x="1406447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bit of luck. Stretch every day and drink a lot of water for future health.</a:t>
            </a:r>
          </a:p>
        </p:txBody>
      </p:sp>
      <p:sp>
        <p:nvSpPr>
          <p:cNvPr id="379" name="Lucky. Always check your bag before you leave and you will have a lucky year."/>
          <p:cNvSpPr/>
          <p:nvPr/>
        </p:nvSpPr>
        <p:spPr>
          <a:xfrm>
            <a:off x="161311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Lucky. Always check your bag before you leave and you will have a lucky year.</a:t>
            </a:r>
          </a:p>
        </p:txBody>
      </p:sp>
      <p:sp>
        <p:nvSpPr>
          <p:cNvPr id="380" name="Line"/>
          <p:cNvSpPr/>
          <p:nvPr/>
        </p:nvSpPr>
        <p:spPr>
          <a:xfrm>
            <a:off x="19256596" y="1170552"/>
            <a:ext cx="5421877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81" name="Line"/>
          <p:cNvSpPr/>
          <p:nvPr/>
        </p:nvSpPr>
        <p:spPr>
          <a:xfrm>
            <a:off x="2562489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82" name="Line"/>
          <p:cNvSpPr/>
          <p:nvPr/>
        </p:nvSpPr>
        <p:spPr>
          <a:xfrm>
            <a:off x="3193584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83" name="Name:"/>
          <p:cNvSpPr txBox="1"/>
          <p:nvPr/>
        </p:nvSpPr>
        <p:spPr>
          <a:xfrm>
            <a:off x="19009265" y="-2991"/>
            <a:ext cx="1834173" cy="1072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8906" tIns="138906" rIns="138906" bIns="138906" anchor="ctr">
            <a:spAutoFit/>
          </a:bodyPr>
          <a:lstStyle/>
          <a:p>
            <a:r>
              <a:t>Name:</a:t>
            </a:r>
          </a:p>
        </p:txBody>
      </p:sp>
      <p:sp>
        <p:nvSpPr>
          <p:cNvPr id="384" name="If you got a new pet, which would you choose?"/>
          <p:cNvSpPr/>
          <p:nvPr/>
        </p:nvSpPr>
        <p:spPr>
          <a:xfrm>
            <a:off x="549884" y="3598511"/>
            <a:ext cx="4119754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got a new pet, which would you choose?</a:t>
            </a:r>
          </a:p>
        </p:txBody>
      </p:sp>
      <p:sp>
        <p:nvSpPr>
          <p:cNvPr id="385" name="If you got a new keychain, which would you get?"/>
          <p:cNvSpPr/>
          <p:nvPr/>
        </p:nvSpPr>
        <p:spPr>
          <a:xfrm>
            <a:off x="5007861" y="3598511"/>
            <a:ext cx="4119754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got a new keychain, which would you get? </a:t>
            </a:r>
          </a:p>
        </p:txBody>
      </p:sp>
      <p:sp>
        <p:nvSpPr>
          <p:cNvPr id="386" name="If you were drinking coffee, would you order hot or cold?"/>
          <p:cNvSpPr/>
          <p:nvPr/>
        </p:nvSpPr>
        <p:spPr>
          <a:xfrm>
            <a:off x="9465838" y="3598511"/>
            <a:ext cx="4119753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were drinking coffee, would you order hot or cold?</a:t>
            </a:r>
          </a:p>
        </p:txBody>
      </p:sp>
      <p:sp>
        <p:nvSpPr>
          <p:cNvPr id="387" name="If your friend gave you pizza, would you choose cold or spicy pizza?"/>
          <p:cNvSpPr/>
          <p:nvPr/>
        </p:nvSpPr>
        <p:spPr>
          <a:xfrm>
            <a:off x="14009149" y="3598511"/>
            <a:ext cx="4119753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your friend gave you pizza, would you choose cold or spicy pizza?</a:t>
            </a:r>
          </a:p>
        </p:txBody>
      </p:sp>
      <p:sp>
        <p:nvSpPr>
          <p:cNvPr id="388" name="Spring"/>
          <p:cNvSpPr/>
          <p:nvPr/>
        </p:nvSpPr>
        <p:spPr>
          <a:xfrm>
            <a:off x="765394" y="314751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Spring</a:t>
            </a:r>
          </a:p>
        </p:txBody>
      </p:sp>
      <p:sp>
        <p:nvSpPr>
          <p:cNvPr id="389" name="Autumn"/>
          <p:cNvSpPr/>
          <p:nvPr/>
        </p:nvSpPr>
        <p:spPr>
          <a:xfrm>
            <a:off x="5149739" y="314751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Autumn</a:t>
            </a:r>
          </a:p>
        </p:txBody>
      </p:sp>
      <p:sp>
        <p:nvSpPr>
          <p:cNvPr id="390" name="Summer"/>
          <p:cNvSpPr/>
          <p:nvPr/>
        </p:nvSpPr>
        <p:spPr>
          <a:xfrm>
            <a:off x="9698780" y="314751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Summer</a:t>
            </a:r>
          </a:p>
        </p:txBody>
      </p:sp>
      <p:sp>
        <p:nvSpPr>
          <p:cNvPr id="391" name="Winter"/>
          <p:cNvSpPr/>
          <p:nvPr/>
        </p:nvSpPr>
        <p:spPr>
          <a:xfrm>
            <a:off x="14218676" y="3077047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Winter</a:t>
            </a:r>
          </a:p>
        </p:txBody>
      </p:sp>
      <p:sp>
        <p:nvSpPr>
          <p:cNvPr id="392" name="Frog"/>
          <p:cNvSpPr/>
          <p:nvPr/>
        </p:nvSpPr>
        <p:spPr>
          <a:xfrm>
            <a:off x="1139652" y="6714614"/>
            <a:ext cx="2072343" cy="1089207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Frog</a:t>
            </a:r>
          </a:p>
        </p:txBody>
      </p:sp>
      <p:sp>
        <p:nvSpPr>
          <p:cNvPr id="393" name="Bat"/>
          <p:cNvSpPr/>
          <p:nvPr/>
        </p:nvSpPr>
        <p:spPr>
          <a:xfrm>
            <a:off x="4025983" y="6714614"/>
            <a:ext cx="2072344" cy="1089207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Bat</a:t>
            </a:r>
          </a:p>
        </p:txBody>
      </p:sp>
      <p:sp>
        <p:nvSpPr>
          <p:cNvPr id="394" name="Lizard"/>
          <p:cNvSpPr/>
          <p:nvPr/>
        </p:nvSpPr>
        <p:spPr>
          <a:xfrm>
            <a:off x="6988282" y="6714614"/>
            <a:ext cx="2072344" cy="1089207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Lizard</a:t>
            </a:r>
          </a:p>
        </p:txBody>
      </p:sp>
      <p:sp>
        <p:nvSpPr>
          <p:cNvPr id="395" name="Hot"/>
          <p:cNvSpPr/>
          <p:nvPr/>
        </p:nvSpPr>
        <p:spPr>
          <a:xfrm>
            <a:off x="10099667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Hot</a:t>
            </a:r>
          </a:p>
        </p:txBody>
      </p:sp>
      <p:sp>
        <p:nvSpPr>
          <p:cNvPr id="396" name="Cold"/>
          <p:cNvSpPr/>
          <p:nvPr/>
        </p:nvSpPr>
        <p:spPr>
          <a:xfrm>
            <a:off x="13086339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Cold</a:t>
            </a:r>
          </a:p>
        </p:txBody>
      </p:sp>
      <p:sp>
        <p:nvSpPr>
          <p:cNvPr id="397" name="Spicy"/>
          <p:cNvSpPr/>
          <p:nvPr/>
        </p:nvSpPr>
        <p:spPr>
          <a:xfrm>
            <a:off x="16073009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Spicy</a:t>
            </a:r>
          </a:p>
        </p:txBody>
      </p:sp>
      <p:grpSp>
        <p:nvGrpSpPr>
          <p:cNvPr id="412" name="Group"/>
          <p:cNvGrpSpPr/>
          <p:nvPr/>
        </p:nvGrpSpPr>
        <p:grpSpPr>
          <a:xfrm>
            <a:off x="444652" y="12280229"/>
            <a:ext cx="18203811" cy="3614335"/>
            <a:chOff x="0" y="0"/>
            <a:chExt cx="18203809" cy="3614333"/>
          </a:xfrm>
        </p:grpSpPr>
        <p:sp>
          <p:nvSpPr>
            <p:cNvPr id="398" name="If you were cleaning the house, which would you hate to clean?"/>
            <p:cNvSpPr/>
            <p:nvPr/>
          </p:nvSpPr>
          <p:spPr>
            <a:xfrm>
              <a:off x="7580888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If you were cleaning the house, which would you hate to clean?</a:t>
              </a:r>
            </a:p>
          </p:txBody>
        </p:sp>
        <p:sp>
          <p:nvSpPr>
            <p:cNvPr id="399" name="If you were renting a cool apartment, which would be cooler?"/>
            <p:cNvSpPr/>
            <p:nvPr/>
          </p:nvSpPr>
          <p:spPr>
            <a:xfrm>
              <a:off x="10278743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If you were renting a cool apartment, which would be cooler?</a:t>
              </a:r>
            </a:p>
          </p:txBody>
        </p:sp>
        <p:sp>
          <p:nvSpPr>
            <p:cNvPr id="400" name="If you could choose your eye color, which would you pick?"/>
            <p:cNvSpPr/>
            <p:nvPr/>
          </p:nvSpPr>
          <p:spPr>
            <a:xfrm>
              <a:off x="12976597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If you could choose your eye color, which would you pick?</a:t>
              </a:r>
            </a:p>
          </p:txBody>
        </p:sp>
        <p:sp>
          <p:nvSpPr>
            <p:cNvPr id="401" name="If you bought a bike, which color would you buy?"/>
            <p:cNvSpPr/>
            <p:nvPr/>
          </p:nvSpPr>
          <p:spPr>
            <a:xfrm>
              <a:off x="15674451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If you bought a bike, which color would you buy?</a:t>
              </a:r>
            </a:p>
          </p:txBody>
        </p:sp>
        <p:sp>
          <p:nvSpPr>
            <p:cNvPr id="402" name="If you were buying your first car, what size would be best?"/>
            <p:cNvSpPr/>
            <p:nvPr/>
          </p:nvSpPr>
          <p:spPr>
            <a:xfrm>
              <a:off x="4904589" y="528872"/>
              <a:ext cx="2321999" cy="3001791"/>
            </a:xfrm>
            <a:prstGeom prst="roundRect">
              <a:avLst>
                <a:gd name="adj" fmla="val 8572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pPr>
              <a:r>
                <a:t>If you were buying your first car, what size would be best?</a:t>
              </a:r>
            </a:p>
          </p:txBody>
        </p:sp>
        <p:sp>
          <p:nvSpPr>
            <p:cNvPr id="403" name="If you bought a cat, which size would you pick?"/>
            <p:cNvSpPr/>
            <p:nvPr/>
          </p:nvSpPr>
          <p:spPr>
            <a:xfrm>
              <a:off x="2415275" y="528872"/>
              <a:ext cx="2299263" cy="3001791"/>
            </a:xfrm>
            <a:prstGeom prst="roundRect">
              <a:avLst>
                <a:gd name="adj" fmla="val 8657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If you bought a cat, which size would you pick?</a:t>
              </a:r>
            </a:p>
          </p:txBody>
        </p:sp>
        <p:sp>
          <p:nvSpPr>
            <p:cNvPr id="404" name="If you got a dog, what size would you want?"/>
            <p:cNvSpPr/>
            <p:nvPr/>
          </p:nvSpPr>
          <p:spPr>
            <a:xfrm>
              <a:off x="0" y="528872"/>
              <a:ext cx="2215591" cy="3001791"/>
            </a:xfrm>
            <a:prstGeom prst="roundRect">
              <a:avLst>
                <a:gd name="adj" fmla="val 8984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If you got a dog, what size would you want?</a:t>
              </a:r>
            </a:p>
          </p:txBody>
        </p:sp>
        <p:sp>
          <p:nvSpPr>
            <p:cNvPr id="405" name="2-3"/>
            <p:cNvSpPr/>
            <p:nvPr/>
          </p:nvSpPr>
          <p:spPr>
            <a:xfrm>
              <a:off x="71624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2-3</a:t>
              </a:r>
            </a:p>
          </p:txBody>
        </p:sp>
        <p:sp>
          <p:nvSpPr>
            <p:cNvPr id="406" name="4-6"/>
            <p:cNvSpPr/>
            <p:nvPr/>
          </p:nvSpPr>
          <p:spPr>
            <a:xfrm>
              <a:off x="2528734" y="0"/>
              <a:ext cx="2072344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4-6</a:t>
              </a:r>
            </a:p>
          </p:txBody>
        </p:sp>
        <p:sp>
          <p:nvSpPr>
            <p:cNvPr id="407" name="7+"/>
            <p:cNvSpPr/>
            <p:nvPr/>
          </p:nvSpPr>
          <p:spPr>
            <a:xfrm>
              <a:off x="5029417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7+</a:t>
              </a:r>
            </a:p>
          </p:txBody>
        </p:sp>
        <p:sp>
          <p:nvSpPr>
            <p:cNvPr id="408" name="Brazil"/>
            <p:cNvSpPr/>
            <p:nvPr/>
          </p:nvSpPr>
          <p:spPr>
            <a:xfrm>
              <a:off x="7809396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Brazil</a:t>
              </a:r>
            </a:p>
          </p:txBody>
        </p:sp>
        <p:sp>
          <p:nvSpPr>
            <p:cNvPr id="409" name="France"/>
            <p:cNvSpPr/>
            <p:nvPr/>
          </p:nvSpPr>
          <p:spPr>
            <a:xfrm>
              <a:off x="10507250" y="0"/>
              <a:ext cx="2072344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France</a:t>
              </a:r>
            </a:p>
          </p:txBody>
        </p:sp>
        <p:sp>
          <p:nvSpPr>
            <p:cNvPr id="410" name="Egypt"/>
            <p:cNvSpPr/>
            <p:nvPr/>
          </p:nvSpPr>
          <p:spPr>
            <a:xfrm>
              <a:off x="13205105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Egypt</a:t>
              </a:r>
            </a:p>
          </p:txBody>
        </p:sp>
        <p:sp>
          <p:nvSpPr>
            <p:cNvPr id="411" name="Korea"/>
            <p:cNvSpPr/>
            <p:nvPr/>
          </p:nvSpPr>
          <p:spPr>
            <a:xfrm>
              <a:off x="15902961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Korea</a:t>
              </a:r>
            </a:p>
          </p:txBody>
        </p:sp>
      </p:grpSp>
      <p:sp>
        <p:nvSpPr>
          <p:cNvPr id="413" name="Small"/>
          <p:cNvSpPr/>
          <p:nvPr/>
        </p:nvSpPr>
        <p:spPr>
          <a:xfrm>
            <a:off x="1308116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</a:t>
            </a:r>
          </a:p>
        </p:txBody>
      </p:sp>
      <p:sp>
        <p:nvSpPr>
          <p:cNvPr id="414" name="Medium"/>
          <p:cNvSpPr/>
          <p:nvPr/>
        </p:nvSpPr>
        <p:spPr>
          <a:xfrm>
            <a:off x="3394471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Medium</a:t>
            </a:r>
          </a:p>
        </p:txBody>
      </p:sp>
      <p:sp>
        <p:nvSpPr>
          <p:cNvPr id="415" name="Gold"/>
          <p:cNvSpPr/>
          <p:nvPr/>
        </p:nvSpPr>
        <p:spPr>
          <a:xfrm>
            <a:off x="15953299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Gold</a:t>
            </a:r>
          </a:p>
        </p:txBody>
      </p:sp>
      <p:sp>
        <p:nvSpPr>
          <p:cNvPr id="416" name="Silver"/>
          <p:cNvSpPr/>
          <p:nvPr/>
        </p:nvSpPr>
        <p:spPr>
          <a:xfrm>
            <a:off x="13886384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Silver</a:t>
            </a:r>
          </a:p>
        </p:txBody>
      </p:sp>
      <p:sp>
        <p:nvSpPr>
          <p:cNvPr id="417" name="Purple"/>
          <p:cNvSpPr/>
          <p:nvPr/>
        </p:nvSpPr>
        <p:spPr>
          <a:xfrm>
            <a:off x="11788002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Purple</a:t>
            </a:r>
          </a:p>
        </p:txBody>
      </p:sp>
      <p:sp>
        <p:nvSpPr>
          <p:cNvPr id="418" name="Balcony"/>
          <p:cNvSpPr/>
          <p:nvPr/>
        </p:nvSpPr>
        <p:spPr>
          <a:xfrm>
            <a:off x="9744010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Balcony</a:t>
            </a:r>
          </a:p>
        </p:txBody>
      </p:sp>
      <p:sp>
        <p:nvSpPr>
          <p:cNvPr id="419" name="Hot tub"/>
          <p:cNvSpPr/>
          <p:nvPr/>
        </p:nvSpPr>
        <p:spPr>
          <a:xfrm>
            <a:off x="7580747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Hot tub</a:t>
            </a:r>
          </a:p>
        </p:txBody>
      </p:sp>
      <p:sp>
        <p:nvSpPr>
          <p:cNvPr id="420" name="Large"/>
          <p:cNvSpPr/>
          <p:nvPr/>
        </p:nvSpPr>
        <p:spPr>
          <a:xfrm>
            <a:off x="5479519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Large</a:t>
            </a:r>
          </a:p>
        </p:txBody>
      </p:sp>
      <p:grpSp>
        <p:nvGrpSpPr>
          <p:cNvPr id="425" name="Drawing"/>
          <p:cNvGrpSpPr/>
          <p:nvPr/>
        </p:nvGrpSpPr>
        <p:grpSpPr>
          <a:xfrm>
            <a:off x="11008373" y="5625868"/>
            <a:ext cx="3461151" cy="1438750"/>
            <a:chOff x="-57150" y="-57150"/>
            <a:chExt cx="3461149" cy="1438749"/>
          </a:xfrm>
        </p:grpSpPr>
        <p:pic>
          <p:nvPicPr>
            <p:cNvPr id="421" name="Line Shape" descr="Line Shap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5315" y="137737"/>
              <a:ext cx="281643" cy="1243863"/>
            </a:xfrm>
            <a:prstGeom prst="rect">
              <a:avLst/>
            </a:prstGeom>
            <a:effectLst/>
          </p:spPr>
        </p:pic>
        <p:pic>
          <p:nvPicPr>
            <p:cNvPr id="423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57150" y="-57151"/>
              <a:ext cx="3461150" cy="1375997"/>
            </a:xfrm>
            <a:prstGeom prst="rect">
              <a:avLst/>
            </a:prstGeom>
            <a:effectLst/>
          </p:spPr>
        </p:pic>
      </p:grpSp>
      <p:grpSp>
        <p:nvGrpSpPr>
          <p:cNvPr id="430" name="Drawing"/>
          <p:cNvGrpSpPr/>
          <p:nvPr/>
        </p:nvGrpSpPr>
        <p:grpSpPr>
          <a:xfrm>
            <a:off x="14438894" y="5695248"/>
            <a:ext cx="2896370" cy="1327534"/>
            <a:chOff x="-57150" y="-57150"/>
            <a:chExt cx="2896368" cy="1327532"/>
          </a:xfrm>
        </p:grpSpPr>
        <p:pic>
          <p:nvPicPr>
            <p:cNvPr id="426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3084" y="47438"/>
              <a:ext cx="156135" cy="1222945"/>
            </a:xfrm>
            <a:prstGeom prst="rect">
              <a:avLst/>
            </a:prstGeom>
            <a:effectLst/>
          </p:spPr>
        </p:pic>
        <p:pic>
          <p:nvPicPr>
            <p:cNvPr id="428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57150" y="-57150"/>
              <a:ext cx="2833617" cy="1243863"/>
            </a:xfrm>
            <a:prstGeom prst="rect">
              <a:avLst/>
            </a:prstGeom>
            <a:effectLst/>
          </p:spPr>
        </p:pic>
      </p:grpSp>
      <p:grpSp>
        <p:nvGrpSpPr>
          <p:cNvPr id="445" name="Drawing"/>
          <p:cNvGrpSpPr/>
          <p:nvPr/>
        </p:nvGrpSpPr>
        <p:grpSpPr>
          <a:xfrm>
            <a:off x="2034631" y="15631210"/>
            <a:ext cx="5071822" cy="1766808"/>
            <a:chOff x="-57150" y="-57150"/>
            <a:chExt cx="5071821" cy="1766806"/>
          </a:xfrm>
        </p:grpSpPr>
        <p:pic>
          <p:nvPicPr>
            <p:cNvPr id="431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5549" y="604163"/>
              <a:ext cx="218890" cy="206028"/>
            </a:xfrm>
            <a:prstGeom prst="rect">
              <a:avLst/>
            </a:prstGeom>
            <a:effectLst/>
          </p:spPr>
        </p:pic>
        <p:pic>
          <p:nvPicPr>
            <p:cNvPr id="433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57150" y="172946"/>
              <a:ext cx="2561684" cy="490820"/>
            </a:xfrm>
            <a:prstGeom prst="rect">
              <a:avLst/>
            </a:prstGeom>
            <a:effectLst/>
          </p:spPr>
        </p:pic>
        <p:pic>
          <p:nvPicPr>
            <p:cNvPr id="435" name="Line Shape" descr="Line Shap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01973" y="68355"/>
              <a:ext cx="174942" cy="719202"/>
            </a:xfrm>
            <a:prstGeom prst="rect">
              <a:avLst/>
            </a:prstGeom>
            <a:effectLst/>
          </p:spPr>
        </p:pic>
        <p:pic>
          <p:nvPicPr>
            <p:cNvPr id="437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160138" y="-57150"/>
              <a:ext cx="2684575" cy="720916"/>
            </a:xfrm>
            <a:prstGeom prst="rect">
              <a:avLst/>
            </a:prstGeom>
            <a:effectLst/>
          </p:spPr>
        </p:pic>
        <p:pic>
          <p:nvPicPr>
            <p:cNvPr id="439" name="Line Shape" descr="Line Shap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40288" y="443979"/>
              <a:ext cx="2122411" cy="1140171"/>
            </a:xfrm>
            <a:prstGeom prst="rect">
              <a:avLst/>
            </a:prstGeom>
            <a:effectLst/>
          </p:spPr>
        </p:pic>
        <p:pic>
          <p:nvPicPr>
            <p:cNvPr id="441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327480" y="465794"/>
              <a:ext cx="156137" cy="1160193"/>
            </a:xfrm>
            <a:prstGeom prst="rect">
              <a:avLst/>
            </a:prstGeom>
            <a:effectLst/>
          </p:spPr>
        </p:pic>
        <p:pic>
          <p:nvPicPr>
            <p:cNvPr id="443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306562" y="444876"/>
              <a:ext cx="2708110" cy="1264781"/>
            </a:xfrm>
            <a:prstGeom prst="rect">
              <a:avLst/>
            </a:prstGeom>
            <a:effectLst/>
          </p:spPr>
        </p:pic>
      </p:grpSp>
      <p:grpSp>
        <p:nvGrpSpPr>
          <p:cNvPr id="460" name="Drawing"/>
          <p:cNvGrpSpPr/>
          <p:nvPr/>
        </p:nvGrpSpPr>
        <p:grpSpPr>
          <a:xfrm>
            <a:off x="1114247" y="10596248"/>
            <a:ext cx="7184521" cy="1886084"/>
            <a:chOff x="-57150" y="-57150"/>
            <a:chExt cx="7184520" cy="1886082"/>
          </a:xfrm>
        </p:grpSpPr>
        <p:pic>
          <p:nvPicPr>
            <p:cNvPr id="446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72411" y="20289"/>
              <a:ext cx="2896371" cy="741836"/>
            </a:xfrm>
            <a:prstGeom prst="rect">
              <a:avLst/>
            </a:prstGeom>
            <a:effectLst/>
          </p:spPr>
        </p:pic>
        <p:pic>
          <p:nvPicPr>
            <p:cNvPr id="448" name="Line Shape" descr="Line Shap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063659" y="-57151"/>
              <a:ext cx="197972" cy="777440"/>
            </a:xfrm>
            <a:prstGeom prst="rect">
              <a:avLst/>
            </a:prstGeom>
            <a:effectLst/>
          </p:spPr>
        </p:pic>
        <p:pic>
          <p:nvPicPr>
            <p:cNvPr id="450" name="Line Shape" descr="Line Shap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896316" y="-629"/>
              <a:ext cx="3231055" cy="867343"/>
            </a:xfrm>
            <a:prstGeom prst="rect">
              <a:avLst/>
            </a:prstGeom>
            <a:effectLst/>
          </p:spPr>
        </p:pic>
        <p:pic>
          <p:nvPicPr>
            <p:cNvPr id="452" name="Line Shape" descr="Line Shap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-57150" y="438645"/>
              <a:ext cx="4360617" cy="1264781"/>
            </a:xfrm>
            <a:prstGeom prst="rect">
              <a:avLst/>
            </a:prstGeom>
            <a:effectLst/>
          </p:spPr>
        </p:pic>
        <p:pic>
          <p:nvPicPr>
            <p:cNvPr id="454" name="Line Shape" descr="Line Shap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975932" y="501399"/>
              <a:ext cx="1264781" cy="1327534"/>
            </a:xfrm>
            <a:prstGeom prst="rect">
              <a:avLst/>
            </a:prstGeom>
            <a:effectLst/>
          </p:spPr>
        </p:pic>
        <p:pic>
          <p:nvPicPr>
            <p:cNvPr id="456" name="Line Shape" descr="Line Shape"/>
            <p:cNvPicPr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042741" y="354974"/>
              <a:ext cx="1202027" cy="1390288"/>
            </a:xfrm>
            <a:prstGeom prst="rect">
              <a:avLst/>
            </a:prstGeom>
            <a:effectLst/>
          </p:spPr>
        </p:pic>
        <p:pic>
          <p:nvPicPr>
            <p:cNvPr id="458" name="Line Shape" descr="Line Shape"/>
            <p:cNvPicPr>
              <a:picLocks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673526" y="358303"/>
              <a:ext cx="755474" cy="595672"/>
            </a:xfrm>
            <a:prstGeom prst="rect">
              <a:avLst/>
            </a:prstGeom>
            <a:effectLst/>
          </p:spPr>
        </p:pic>
      </p:grpSp>
      <p:grpSp>
        <p:nvGrpSpPr>
          <p:cNvPr id="471" name="Drawing"/>
          <p:cNvGrpSpPr/>
          <p:nvPr/>
        </p:nvGrpSpPr>
        <p:grpSpPr>
          <a:xfrm>
            <a:off x="8895673" y="15631209"/>
            <a:ext cx="3333808" cy="1683137"/>
            <a:chOff x="-57150" y="-57150"/>
            <a:chExt cx="3333806" cy="1683136"/>
          </a:xfrm>
        </p:grpSpPr>
        <p:pic>
          <p:nvPicPr>
            <p:cNvPr id="461" name="Line Shape" descr="Line Shape"/>
            <p:cNvPicPr>
              <a:picLocks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298452" y="-6482"/>
              <a:ext cx="1536712" cy="649330"/>
            </a:xfrm>
            <a:prstGeom prst="rect">
              <a:avLst/>
            </a:prstGeom>
            <a:effectLst/>
          </p:spPr>
        </p:pic>
        <p:pic>
          <p:nvPicPr>
            <p:cNvPr id="463" name="Line Shape" descr="Line Shape"/>
            <p:cNvPicPr>
              <a:picLocks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679028" y="-57150"/>
              <a:ext cx="1597629" cy="677417"/>
            </a:xfrm>
            <a:prstGeom prst="rect">
              <a:avLst/>
            </a:prstGeom>
            <a:effectLst/>
          </p:spPr>
        </p:pic>
        <p:pic>
          <p:nvPicPr>
            <p:cNvPr id="465" name="Line Shape" descr="Line Shape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-57150" y="548059"/>
              <a:ext cx="2101492" cy="1077928"/>
            </a:xfrm>
            <a:prstGeom prst="rect">
              <a:avLst/>
            </a:prstGeom>
            <a:effectLst/>
          </p:spPr>
        </p:pic>
        <p:pic>
          <p:nvPicPr>
            <p:cNvPr id="467" name="Line Line" descr="Line Line"/>
            <p:cNvPicPr>
              <a:picLocks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2013713" y="570383"/>
              <a:ext cx="156136" cy="971931"/>
            </a:xfrm>
            <a:prstGeom prst="rect">
              <a:avLst/>
            </a:prstGeom>
            <a:effectLst/>
          </p:spPr>
        </p:pic>
        <p:pic>
          <p:nvPicPr>
            <p:cNvPr id="469" name="Line Shape" descr="Line Shape"/>
            <p:cNvPicPr>
              <a:picLocks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1779167" y="429563"/>
              <a:ext cx="293066" cy="276039"/>
            </a:xfrm>
            <a:prstGeom prst="rect">
              <a:avLst/>
            </a:prstGeom>
            <a:effectLst/>
          </p:spPr>
        </p:pic>
      </p:grpSp>
      <p:grpSp>
        <p:nvGrpSpPr>
          <p:cNvPr id="482" name="Drawing"/>
          <p:cNvGrpSpPr/>
          <p:nvPr/>
        </p:nvGrpSpPr>
        <p:grpSpPr>
          <a:xfrm>
            <a:off x="13183824" y="15631210"/>
            <a:ext cx="4088686" cy="1871397"/>
            <a:chOff x="-57150" y="-57150"/>
            <a:chExt cx="4088685" cy="1871395"/>
          </a:xfrm>
        </p:grpSpPr>
        <p:pic>
          <p:nvPicPr>
            <p:cNvPr id="472" name="Line Shape" descr="Line Shape"/>
            <p:cNvPicPr>
              <a:picLocks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909125" y="-57150"/>
              <a:ext cx="2122411" cy="553574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-57150" y="256616"/>
              <a:ext cx="3147384" cy="1473959"/>
            </a:xfrm>
            <a:prstGeom prst="rect">
              <a:avLst/>
            </a:prstGeom>
            <a:effectLst/>
          </p:spPr>
        </p:pic>
        <p:pic>
          <p:nvPicPr>
            <p:cNvPr id="476" name="Line Shape" descr="Line Shape"/>
            <p:cNvPicPr>
              <a:picLocks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1825454" y="174141"/>
              <a:ext cx="1306616" cy="1640105"/>
            </a:xfrm>
            <a:prstGeom prst="rect">
              <a:avLst/>
            </a:prstGeom>
            <a:effectLst/>
          </p:spPr>
        </p:pic>
        <p:pic>
          <p:nvPicPr>
            <p:cNvPr id="478" name="Line Shape" descr="Line Shape"/>
            <p:cNvPicPr>
              <a:picLocks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3017769" y="152027"/>
              <a:ext cx="971931" cy="1536712"/>
            </a:xfrm>
            <a:prstGeom prst="rect">
              <a:avLst/>
            </a:prstGeom>
            <a:effectLst/>
          </p:spPr>
        </p:pic>
        <p:pic>
          <p:nvPicPr>
            <p:cNvPr id="480" name="Line Shape" descr="Line Shape"/>
            <p:cNvPicPr>
              <a:picLocks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2709983" y="193862"/>
              <a:ext cx="391006" cy="365315"/>
            </a:xfrm>
            <a:prstGeom prst="rect">
              <a:avLst/>
            </a:prstGeom>
            <a:effectLst/>
          </p:spPr>
        </p:pic>
      </p:grpSp>
      <p:grpSp>
        <p:nvGrpSpPr>
          <p:cNvPr id="497" name="Drawing"/>
          <p:cNvGrpSpPr/>
          <p:nvPr/>
        </p:nvGrpSpPr>
        <p:grpSpPr>
          <a:xfrm>
            <a:off x="9795140" y="10666715"/>
            <a:ext cx="7581960" cy="1794699"/>
            <a:chOff x="-57150" y="-57149"/>
            <a:chExt cx="7581958" cy="1794697"/>
          </a:xfrm>
        </p:grpSpPr>
        <p:pic>
          <p:nvPicPr>
            <p:cNvPr id="483" name="Line Shape" descr="Line Shape"/>
            <p:cNvPicPr>
              <a:picLocks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1206569" y="-50178"/>
              <a:ext cx="6046308" cy="699999"/>
            </a:xfrm>
            <a:prstGeom prst="rect">
              <a:avLst/>
            </a:prstGeom>
            <a:effectLst/>
          </p:spPr>
        </p:pic>
        <p:pic>
          <p:nvPicPr>
            <p:cNvPr id="485" name="Line Shape" descr="Line Shape"/>
            <p:cNvPicPr>
              <a:picLocks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4272836" y="-57150"/>
              <a:ext cx="194486" cy="518711"/>
            </a:xfrm>
            <a:prstGeom prst="rect">
              <a:avLst/>
            </a:prstGeom>
            <a:effectLst/>
          </p:spPr>
        </p:pic>
        <p:pic>
          <p:nvPicPr>
            <p:cNvPr id="487" name="Line Shape" descr="Line Shape"/>
            <p:cNvPicPr>
              <a:picLocks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-57150" y="373837"/>
              <a:ext cx="4548876" cy="1363711"/>
            </a:xfrm>
            <a:prstGeom prst="rect">
              <a:avLst/>
            </a:prstGeom>
            <a:effectLst/>
          </p:spPr>
        </p:pic>
        <p:pic>
          <p:nvPicPr>
            <p:cNvPr id="489" name="Line Shape" descr="Line Shape"/>
            <p:cNvPicPr>
              <a:picLocks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2452987" y="400034"/>
              <a:ext cx="2080576" cy="1316596"/>
            </a:xfrm>
            <a:prstGeom prst="rect">
              <a:avLst/>
            </a:prstGeom>
            <a:effectLst/>
          </p:spPr>
        </p:pic>
        <p:pic>
          <p:nvPicPr>
            <p:cNvPr id="491" name="Line Shape" descr="Line Shape"/>
            <p:cNvPicPr>
              <a:picLocks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4407875" y="427204"/>
              <a:ext cx="669551" cy="1226672"/>
            </a:xfrm>
            <a:prstGeom prst="rect">
              <a:avLst/>
            </a:prstGeom>
            <a:effectLst/>
          </p:spPr>
        </p:pic>
        <p:pic>
          <p:nvPicPr>
            <p:cNvPr id="493" name="Line Shape" descr="Line Shape"/>
            <p:cNvPicPr>
              <a:picLocks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4377425" y="394701"/>
              <a:ext cx="3147384" cy="1342847"/>
            </a:xfrm>
            <a:prstGeom prst="rect">
              <a:avLst/>
            </a:prstGeom>
            <a:effectLst/>
          </p:spPr>
        </p:pic>
        <p:pic>
          <p:nvPicPr>
            <p:cNvPr id="495" name="Line Shape" descr="Line Shape"/>
            <p:cNvPicPr>
              <a:picLocks/>
            </p:cNvPicPr>
            <p:nvPr/>
          </p:nvPicPr>
          <p:blipFill>
            <a:blip r:embed="rId36"/>
            <a:stretch>
              <a:fillRect/>
            </a:stretch>
          </p:blipFill>
          <p:spPr>
            <a:xfrm>
              <a:off x="4215712" y="355523"/>
              <a:ext cx="499168" cy="315216"/>
            </a:xfrm>
            <a:prstGeom prst="rect">
              <a:avLst/>
            </a:prstGeom>
            <a:effectLst/>
          </p:spPr>
        </p:pic>
      </p:grpSp>
      <p:grpSp>
        <p:nvGrpSpPr>
          <p:cNvPr id="506" name="Drawing"/>
          <p:cNvGrpSpPr/>
          <p:nvPr/>
        </p:nvGrpSpPr>
        <p:grpSpPr>
          <a:xfrm>
            <a:off x="2494823" y="5394895"/>
            <a:ext cx="5092740" cy="1502380"/>
            <a:chOff x="-57150" y="-57149"/>
            <a:chExt cx="5092739" cy="1502379"/>
          </a:xfrm>
        </p:grpSpPr>
        <p:pic>
          <p:nvPicPr>
            <p:cNvPr id="498" name="Line Shape" descr="Line Shape"/>
            <p:cNvPicPr>
              <a:picLocks/>
            </p:cNvPicPr>
            <p:nvPr/>
          </p:nvPicPr>
          <p:blipFill>
            <a:blip r:embed="rId37"/>
            <a:stretch>
              <a:fillRect/>
            </a:stretch>
          </p:blipFill>
          <p:spPr>
            <a:xfrm>
              <a:off x="1490768" y="64474"/>
              <a:ext cx="1355699" cy="313947"/>
            </a:xfrm>
            <a:prstGeom prst="rect">
              <a:avLst/>
            </a:prstGeom>
            <a:effectLst/>
          </p:spPr>
        </p:pic>
        <p:pic>
          <p:nvPicPr>
            <p:cNvPr id="500" name="Line Shape" descr="Line Shape"/>
            <p:cNvPicPr>
              <a:picLocks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-57150" y="37849"/>
              <a:ext cx="2289753" cy="1281874"/>
            </a:xfrm>
            <a:prstGeom prst="rect">
              <a:avLst/>
            </a:prstGeom>
            <a:effectLst/>
          </p:spPr>
        </p:pic>
        <p:pic>
          <p:nvPicPr>
            <p:cNvPr id="502" name="Line Line" descr="Line Line"/>
            <p:cNvPicPr>
              <a:picLocks/>
            </p:cNvPicPr>
            <p:nvPr/>
          </p:nvPicPr>
          <p:blipFill>
            <a:blip r:embed="rId39"/>
            <a:stretch>
              <a:fillRect/>
            </a:stretch>
          </p:blipFill>
          <p:spPr>
            <a:xfrm>
              <a:off x="2118302" y="180449"/>
              <a:ext cx="135219" cy="1076521"/>
            </a:xfrm>
            <a:prstGeom prst="rect">
              <a:avLst/>
            </a:prstGeom>
            <a:effectLst/>
          </p:spPr>
        </p:pic>
        <p:pic>
          <p:nvPicPr>
            <p:cNvPr id="504" name="Line Shape" descr="Line Shape"/>
            <p:cNvPicPr>
              <a:picLocks/>
            </p:cNvPicPr>
            <p:nvPr/>
          </p:nvPicPr>
          <p:blipFill>
            <a:blip r:embed="rId40"/>
            <a:stretch>
              <a:fillRect/>
            </a:stretch>
          </p:blipFill>
          <p:spPr>
            <a:xfrm>
              <a:off x="1992795" y="-57150"/>
              <a:ext cx="3042795" cy="1502380"/>
            </a:xfrm>
            <a:prstGeom prst="rect">
              <a:avLst/>
            </a:prstGeom>
            <a:effectLst/>
          </p:spPr>
        </p:pic>
      </p:grpSp>
      <p:grpSp>
        <p:nvGrpSpPr>
          <p:cNvPr id="513" name="Drawing"/>
          <p:cNvGrpSpPr/>
          <p:nvPr/>
        </p:nvGrpSpPr>
        <p:grpSpPr>
          <a:xfrm>
            <a:off x="960850" y="347261"/>
            <a:ext cx="1684437" cy="2143996"/>
            <a:chOff x="-57149" y="-57150"/>
            <a:chExt cx="1684436" cy="2143995"/>
          </a:xfrm>
        </p:grpSpPr>
        <p:pic>
          <p:nvPicPr>
            <p:cNvPr id="507" name="Line Shape" descr="Line Shape"/>
            <p:cNvPicPr>
              <a:picLocks/>
            </p:cNvPicPr>
            <p:nvPr/>
          </p:nvPicPr>
          <p:blipFill>
            <a:blip r:embed="rId41"/>
            <a:stretch>
              <a:fillRect/>
            </a:stretch>
          </p:blipFill>
          <p:spPr>
            <a:xfrm>
              <a:off x="-57150" y="6307"/>
              <a:ext cx="701367" cy="2080539"/>
            </a:xfrm>
            <a:prstGeom prst="rect">
              <a:avLst/>
            </a:prstGeom>
            <a:effectLst/>
          </p:spPr>
        </p:pic>
        <p:pic>
          <p:nvPicPr>
            <p:cNvPr id="509" name="Line Shape" descr="Line Shape"/>
            <p:cNvPicPr>
              <a:picLocks/>
            </p:cNvPicPr>
            <p:nvPr/>
          </p:nvPicPr>
          <p:blipFill>
            <a:blip r:embed="rId42"/>
            <a:stretch>
              <a:fillRect/>
            </a:stretch>
          </p:blipFill>
          <p:spPr>
            <a:xfrm>
              <a:off x="472767" y="-57150"/>
              <a:ext cx="1154520" cy="1909969"/>
            </a:xfrm>
            <a:prstGeom prst="rect">
              <a:avLst/>
            </a:prstGeom>
            <a:effectLst/>
          </p:spPr>
        </p:pic>
        <p:pic>
          <p:nvPicPr>
            <p:cNvPr id="511" name="Line Shape" descr="Line Shape"/>
            <p:cNvPicPr>
              <a:picLocks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32674" y="837735"/>
              <a:ext cx="1161011" cy="195580"/>
            </a:xfrm>
            <a:prstGeom prst="rect">
              <a:avLst/>
            </a:prstGeom>
            <a:effectLst/>
          </p:spPr>
        </p:pic>
      </p:grpSp>
      <p:pic>
        <p:nvPicPr>
          <p:cNvPr id="514" name="Rounded Rectangle Rounded rectangle" descr="Rounded Rectangle Rounded rectangle"/>
          <p:cNvPicPr>
            <a:picLocks/>
          </p:cNvPicPr>
          <p:nvPr/>
        </p:nvPicPr>
        <p:blipFill>
          <a:blip r:embed="rId44"/>
          <a:stretch>
            <a:fillRect/>
          </a:stretch>
        </p:blipFill>
        <p:spPr>
          <a:xfrm>
            <a:off x="23584448" y="2623951"/>
            <a:ext cx="8812768" cy="3112972"/>
          </a:xfrm>
          <a:prstGeom prst="rect">
            <a:avLst/>
          </a:prstGeom>
        </p:spPr>
      </p:pic>
      <p:pic>
        <p:nvPicPr>
          <p:cNvPr id="516" name="Rounded Rectangle Rounded rectangle" descr="Rounded Rectangle Rounded rectangle"/>
          <p:cNvPicPr>
            <a:picLocks/>
          </p:cNvPicPr>
          <p:nvPr/>
        </p:nvPicPr>
        <p:blipFill>
          <a:blip r:embed="rId45"/>
          <a:stretch>
            <a:fillRect/>
          </a:stretch>
        </p:blipFill>
        <p:spPr>
          <a:xfrm>
            <a:off x="19347243" y="6656530"/>
            <a:ext cx="5485211" cy="5539311"/>
          </a:xfrm>
          <a:prstGeom prst="rect">
            <a:avLst/>
          </a:prstGeom>
        </p:spPr>
      </p:pic>
      <p:pic>
        <p:nvPicPr>
          <p:cNvPr id="518" name="Rounded Rectangle Rounded rectangle" descr="Rounded Rectangle Rounded rectangle"/>
          <p:cNvPicPr>
            <a:picLocks/>
          </p:cNvPicPr>
          <p:nvPr/>
        </p:nvPicPr>
        <p:blipFill>
          <a:blip r:embed="rId46"/>
          <a:stretch>
            <a:fillRect/>
          </a:stretch>
        </p:blipFill>
        <p:spPr>
          <a:xfrm>
            <a:off x="20730230" y="13491828"/>
            <a:ext cx="7434673" cy="4388818"/>
          </a:xfrm>
          <a:prstGeom prst="rect">
            <a:avLst/>
          </a:prstGeom>
        </p:spPr>
      </p:pic>
      <p:pic>
        <p:nvPicPr>
          <p:cNvPr id="520" name="Rounded Rectangle Rounded rectangle" descr="Rounded Rectangle Rounded rectangle"/>
          <p:cNvPicPr>
            <a:picLocks/>
          </p:cNvPicPr>
          <p:nvPr/>
        </p:nvPicPr>
        <p:blipFill>
          <a:blip r:embed="rId47"/>
          <a:stretch>
            <a:fillRect/>
          </a:stretch>
        </p:blipFill>
        <p:spPr>
          <a:xfrm>
            <a:off x="19105318" y="19123893"/>
            <a:ext cx="3571158" cy="6823621"/>
          </a:xfrm>
          <a:prstGeom prst="rect">
            <a:avLst/>
          </a:prstGeom>
        </p:spPr>
      </p:pic>
      <p:pic>
        <p:nvPicPr>
          <p:cNvPr id="522" name="Rounded Rectangle Rounded rectangle" descr="Rounded Rectangle Rounded rectangle"/>
          <p:cNvPicPr>
            <a:picLocks/>
          </p:cNvPicPr>
          <p:nvPr/>
        </p:nvPicPr>
        <p:blipFill>
          <a:blip r:embed="rId48"/>
          <a:stretch>
            <a:fillRect/>
          </a:stretch>
        </p:blipFill>
        <p:spPr>
          <a:xfrm>
            <a:off x="22825369" y="19128606"/>
            <a:ext cx="3571157" cy="6688730"/>
          </a:xfrm>
          <a:prstGeom prst="rect">
            <a:avLst/>
          </a:prstGeom>
        </p:spPr>
      </p:pic>
      <p:pic>
        <p:nvPicPr>
          <p:cNvPr id="524" name="Rounded Rectangle Rounded rectangle" descr="Rounded Rectangle Rounded rectangle"/>
          <p:cNvPicPr>
            <a:picLocks/>
          </p:cNvPicPr>
          <p:nvPr/>
        </p:nvPicPr>
        <p:blipFill>
          <a:blip r:embed="rId48"/>
          <a:stretch>
            <a:fillRect/>
          </a:stretch>
        </p:blipFill>
        <p:spPr>
          <a:xfrm>
            <a:off x="26552319" y="19128606"/>
            <a:ext cx="3571158" cy="6688730"/>
          </a:xfrm>
          <a:prstGeom prst="rect">
            <a:avLst/>
          </a:prstGeom>
        </p:spPr>
      </p:pic>
      <p:pic>
        <p:nvPicPr>
          <p:cNvPr id="526" name="Rounded Rectangle Rounded rectangle" descr="Rounded Rectangle Rounded rectangle"/>
          <p:cNvPicPr>
            <a:picLocks/>
          </p:cNvPicPr>
          <p:nvPr/>
        </p:nvPicPr>
        <p:blipFill>
          <a:blip r:embed="rId49"/>
          <a:stretch>
            <a:fillRect/>
          </a:stretch>
        </p:blipFill>
        <p:spPr>
          <a:xfrm>
            <a:off x="30279273" y="19123893"/>
            <a:ext cx="3571158" cy="6698156"/>
          </a:xfrm>
          <a:prstGeom prst="rect">
            <a:avLst/>
          </a:prstGeom>
        </p:spPr>
      </p:pic>
      <p:pic>
        <p:nvPicPr>
          <p:cNvPr id="528" name="Rounded Rectangle Rounded rectangle" descr="Rounded Rectangle Rounded rectangle"/>
          <p:cNvPicPr>
            <a:picLocks/>
          </p:cNvPicPr>
          <p:nvPr/>
        </p:nvPicPr>
        <p:blipFill>
          <a:blip r:embed="rId50"/>
          <a:stretch>
            <a:fillRect/>
          </a:stretch>
        </p:blipFill>
        <p:spPr>
          <a:xfrm>
            <a:off x="33995198" y="19128606"/>
            <a:ext cx="3571158" cy="6814195"/>
          </a:xfrm>
          <a:prstGeom prst="rect">
            <a:avLst/>
          </a:prstGeom>
        </p:spPr>
      </p:pic>
      <p:pic>
        <p:nvPicPr>
          <p:cNvPr id="530" name="Rounded Rectangle Rounded rectangle" descr="Rounded Rectangle Rounded rectangle"/>
          <p:cNvPicPr>
            <a:picLocks/>
          </p:cNvPicPr>
          <p:nvPr/>
        </p:nvPicPr>
        <p:blipFill>
          <a:blip r:embed="rId45"/>
          <a:stretch>
            <a:fillRect/>
          </a:stretch>
        </p:blipFill>
        <p:spPr>
          <a:xfrm>
            <a:off x="25671207" y="6698352"/>
            <a:ext cx="5485211" cy="5539311"/>
          </a:xfrm>
          <a:prstGeom prst="rect">
            <a:avLst/>
          </a:prstGeom>
        </p:spPr>
      </p:pic>
      <p:pic>
        <p:nvPicPr>
          <p:cNvPr id="532" name="Rounded Rectangle Rounded rectangle" descr="Rounded Rectangle Rounded rectangle"/>
          <p:cNvPicPr>
            <a:picLocks/>
          </p:cNvPicPr>
          <p:nvPr/>
        </p:nvPicPr>
        <p:blipFill>
          <a:blip r:embed="rId45"/>
          <a:stretch>
            <a:fillRect/>
          </a:stretch>
        </p:blipFill>
        <p:spPr>
          <a:xfrm>
            <a:off x="31899729" y="6794265"/>
            <a:ext cx="5485211" cy="5539310"/>
          </a:xfrm>
          <a:prstGeom prst="rect">
            <a:avLst/>
          </a:prstGeom>
        </p:spPr>
      </p:pic>
      <p:pic>
        <p:nvPicPr>
          <p:cNvPr id="534" name="Rounded Rectangle Rounded rectangle" descr="Rounded Rectangle Rounded rectangle"/>
          <p:cNvPicPr>
            <a:picLocks/>
          </p:cNvPicPr>
          <p:nvPr/>
        </p:nvPicPr>
        <p:blipFill>
          <a:blip r:embed="rId46"/>
          <a:stretch>
            <a:fillRect/>
          </a:stretch>
        </p:blipFill>
        <p:spPr>
          <a:xfrm>
            <a:off x="28625371" y="13534326"/>
            <a:ext cx="7434674" cy="438881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309066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4741214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309066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4741214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23_ClassicWhite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2023-01-24T06:26:48Z</dcterms:modified>
</cp:coreProperties>
</file>