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3" r:id="rId5"/>
    <p:sldId id="265" r:id="rId6"/>
    <p:sldId id="266" r:id="rId7"/>
    <p:sldId id="269" r:id="rId8"/>
    <p:sldId id="271" r:id="rId9"/>
    <p:sldId id="275" r:id="rId10"/>
    <p:sldId id="280" r:id="rId11"/>
    <p:sldId id="281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5645B-6F58-4EB5-8F58-0BBB928AB446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09AD0-CC9E-4965-9BEF-DCB0B2A09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3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3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4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3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3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4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3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4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4866A-C8BE-461D-9BB4-DBD0479D87A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4537-2EC6-422B-AB23-CCDC355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6,500+ School Clipart Borders Illustrations, Royalty-Fre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12192000" cy="686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511194" y="2346083"/>
            <a:ext cx="2281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 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LIKE</a:t>
            </a:r>
            <a:r>
              <a:rPr lang="en-US" sz="4400" dirty="0" smtClean="0"/>
              <a:t> __.          </a:t>
            </a:r>
            <a:endParaRPr lang="en-US" sz="44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79271"/>
              </p:ext>
            </p:extLst>
          </p:nvPr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953312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381896"/>
                  </a:ext>
                </a:extLst>
              </a:tr>
            </a:tbl>
          </a:graphicData>
        </a:graphic>
      </p:graphicFrame>
      <p:sp>
        <p:nvSpPr>
          <p:cNvPr id="8" name="AutoShape 6" descr="Check Cliparts - Free Check Mark and Checklist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Free Green Check Mark, Download Free Green Check Mark png images, Free  ClipArts on Clipart Libr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heck mark tick icon danaspad top clip art - Cliparti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093" y="2442811"/>
            <a:ext cx="565197" cy="57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ross Sign Red Hand Drawn Brush Paint X Letter Handwritten Crisscross  Symbol Painted Isolate On White Stock Illustration - Download Image Now -  i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700" y="3731540"/>
            <a:ext cx="751984" cy="75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511194" y="3667369"/>
            <a:ext cx="3908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 </a:t>
            </a:r>
            <a:r>
              <a:rPr lang="en-US" sz="4400" dirty="0" smtClean="0">
                <a:solidFill>
                  <a:srgbClr val="FF0000"/>
                </a:solidFill>
              </a:rPr>
              <a:t>DON’T LIKE </a:t>
            </a:r>
            <a:r>
              <a:rPr lang="en-US" sz="4400" dirty="0" smtClean="0"/>
              <a:t>__.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8969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77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heck mark tick icon danaspad top clip art - Cliparti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7" y="958376"/>
            <a:ext cx="3296355" cy="335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lip Art: Crayon Orange Color – Abctea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2541"/>
            <a:ext cx="5746044" cy="22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32178" y="4695425"/>
            <a:ext cx="60847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 LIKE ORANGE</a:t>
            </a:r>
            <a:endParaRPr lang="en-US" sz="6600" dirty="0"/>
          </a:p>
        </p:txBody>
      </p:sp>
      <p:pic>
        <p:nvPicPr>
          <p:cNvPr id="1028" name="Picture 4" descr="Free Delicious orange fruit clipart design illustration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711" y="3072203"/>
            <a:ext cx="3296148" cy="291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36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77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Cross Sign Red Hand Drawn Brush Paint X Letter Handwritten Crisscross  Symbol Painted Isolate On White Stock Illustration - Download Image Now - 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99" y="395111"/>
            <a:ext cx="4673601" cy="444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lip Art: Crayon Green Color – Abctea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799" y="1270618"/>
            <a:ext cx="5983111" cy="297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96711" y="4610446"/>
            <a:ext cx="7405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 DON’T LIKE GREEN.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649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77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ross Sign Red Hand Drawn Brush Paint X Letter Handwritten Crisscross  Symbol Painted Isolate On White Stock Illustration - Download Image Now - 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99" y="395111"/>
            <a:ext cx="4673601" cy="444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Meowth | Villains Wiki | Fand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996" y="577673"/>
            <a:ext cx="4359981" cy="519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355598" y="5097369"/>
            <a:ext cx="9860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 DON’T LIKE </a:t>
            </a:r>
            <a:r>
              <a:rPr lang="en-US" sz="6000" dirty="0" smtClean="0"/>
              <a:t>CAT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6883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74133" y="496711"/>
            <a:ext cx="1501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EXAMPLE:</a:t>
            </a:r>
            <a:endParaRPr lang="en-US" sz="2400" b="1" dirty="0"/>
          </a:p>
        </p:txBody>
      </p:sp>
      <p:pic>
        <p:nvPicPr>
          <p:cNvPr id="6" name="Picture 10" descr="Check mark tick icon danaspad top clip art - Cliparti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7" y="958376"/>
            <a:ext cx="3296355" cy="335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ushi Clipart Images - Free Download on Freep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042" y="722488"/>
            <a:ext cx="6154914" cy="419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444978" y="4730044"/>
            <a:ext cx="5825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 LIKE SUSHI.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5906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heck mark tick icon danaspad top clip art - Cliparti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7" y="958376"/>
            <a:ext cx="3296355" cy="335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lip Art: Crayon Purple Color – Abctea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756" y="722489"/>
            <a:ext cx="6096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575733" y="4807213"/>
            <a:ext cx="5520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 LIKE PURPLE.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1562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Cross Sign Red Hand Drawn Brush Paint X Letter Handwritten Crisscross  Symbol Painted Isolate On White Stock Illustration - Download Image Now - 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55" y="349955"/>
            <a:ext cx="4673601" cy="444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Tomato clipart vectors free download 3,471 editable .ai .eps .svg .cdr fi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911" y="349955"/>
            <a:ext cx="4830940" cy="473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541867" y="4880190"/>
            <a:ext cx="92907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 DON’T LIKE TOMATO.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6355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heck mark tick icon danaspad top clip art - Cliparti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7" y="958376"/>
            <a:ext cx="3296355" cy="335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Nintendo Super Mario Party Clipart Printables | Crazy Adventures in  Parent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311" y="327378"/>
            <a:ext cx="3793067" cy="583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869245" y="4590611"/>
            <a:ext cx="6637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 LIKE MARIO.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0910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Cross Sign Red Hand Drawn Brush Paint X Letter Handwritten Crisscross  Symbol Painted Isolate On White Stock Illustration - Download Image Now - 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55" y="349955"/>
            <a:ext cx="4673601" cy="444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nion PNG Clipart - Best WEB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888" y="697551"/>
            <a:ext cx="4851543" cy="461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85423" y="4639902"/>
            <a:ext cx="8037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I DON’T LIKE ONION.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5484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heck mark tick icon danaspad top clip art - Cliparti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7" y="958376"/>
            <a:ext cx="3296355" cy="335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Kid Strawberry Stock Illustrations – 6,865 Kid Strawberry Stock  Illustrations, Vectors &amp; Clipart - Dreamst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93" y="310035"/>
            <a:ext cx="5240773" cy="489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95111" y="4921956"/>
            <a:ext cx="6739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 LIKE STRAWBERRY.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0050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Cross Sign Red Hand Drawn Brush Paint X Letter Handwritten Crisscross  Symbol Painted Isolate On White Stock Illustration - Download Image Now - 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55" y="349955"/>
            <a:ext cx="4673601" cy="444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unny Pineapple Cartoon Surfing Stock Vector - Illustration of invitation,  fruit: 1552646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222" y="316089"/>
            <a:ext cx="4752623" cy="499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55600" y="5136446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 DON’T LIKE PINEAPPLE.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5638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Whiteboard Clipart Pictures - Clipart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Check mark tick icon danaspad top clip art - Cliparti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067" y="958376"/>
            <a:ext cx="3296355" cy="335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ute fish cartoon. fish clipart vector illustration | Download on Freep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021" y="958376"/>
            <a:ext cx="6217913" cy="429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467556" y="4649168"/>
            <a:ext cx="5915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 LIKE FISH.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67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57</Words>
  <Application>Microsoft Office PowerPoint</Application>
  <PresentationFormat>ワイド画面</PresentationFormat>
  <Paragraphs>14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te14</dc:creator>
  <cp:lastModifiedBy>Windows ユーザー</cp:lastModifiedBy>
  <cp:revision>20</cp:revision>
  <dcterms:created xsi:type="dcterms:W3CDTF">2023-04-27T23:49:06Z</dcterms:created>
  <dcterms:modified xsi:type="dcterms:W3CDTF">2023-09-14T04:23:28Z</dcterms:modified>
</cp:coreProperties>
</file>