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29"/>
  </p:notesMasterIdLst>
  <p:sldIdLst>
    <p:sldId id="256" r:id="rId2"/>
    <p:sldId id="258" r:id="rId3"/>
    <p:sldId id="262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72" r:id="rId14"/>
    <p:sldId id="269" r:id="rId15"/>
    <p:sldId id="270" r:id="rId16"/>
    <p:sldId id="271" r:id="rId17"/>
    <p:sldId id="273" r:id="rId18"/>
    <p:sldId id="274" r:id="rId19"/>
    <p:sldId id="275" r:id="rId20"/>
    <p:sldId id="276" r:id="rId21"/>
    <p:sldId id="277" r:id="rId22"/>
    <p:sldId id="279" r:id="rId23"/>
    <p:sldId id="280" r:id="rId24"/>
    <p:sldId id="281" r:id="rId25"/>
    <p:sldId id="282" r:id="rId26"/>
    <p:sldId id="284" r:id="rId27"/>
    <p:sldId id="283" r:id="rId2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90" d="100"/>
          <a:sy n="90" d="100"/>
        </p:scale>
        <p:origin x="355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9E5C84-F12B-455A-819A-E0FD7DAFBCF5}" type="datetimeFigureOut">
              <a:rPr kumimoji="1" lang="ja-JP" altLang="en-US" smtClean="0"/>
              <a:t>2021/8/27</a:t>
            </a:fld>
            <a:endParaRPr kumimoji="1"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E122A8-B28E-41C6-812A-C77D6C86FA31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708217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2D402-B268-48C5-8F87-13527845DB29}" type="datetimeFigureOut">
              <a:rPr kumimoji="1" lang="ja-JP" altLang="en-US" smtClean="0"/>
              <a:t>2021/8/27</a:t>
            </a:fld>
            <a:endParaRPr kumimoji="1" lang="ja-JP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4DE34-C1E9-46A1-844C-42C06D03525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683574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パノラマ写真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dirty="0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2D402-B268-48C5-8F87-13527845DB29}" type="datetimeFigureOut">
              <a:rPr kumimoji="1" lang="ja-JP" altLang="en-US" smtClean="0"/>
              <a:t>2021/8/27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4DE34-C1E9-46A1-844C-42C06D03525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553852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2D402-B268-48C5-8F87-13527845DB29}" type="datetimeFigureOut">
              <a:rPr kumimoji="1" lang="ja-JP" altLang="en-US" smtClean="0"/>
              <a:t>2021/8/27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4DE34-C1E9-46A1-844C-42C06D03525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871342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2D402-B268-48C5-8F87-13527845DB29}" type="datetimeFigureOut">
              <a:rPr kumimoji="1" lang="ja-JP" altLang="en-US" smtClean="0"/>
              <a:t>2021/8/27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4DE34-C1E9-46A1-844C-42C06D03525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51337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2D402-B268-48C5-8F87-13527845DB29}" type="datetimeFigureOut">
              <a:rPr kumimoji="1" lang="ja-JP" altLang="en-US" smtClean="0"/>
              <a:t>2021/8/27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4DE34-C1E9-46A1-844C-42C06D03525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416207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ja-JP" altLang="en-US" smtClean="0"/>
              <a:t>マスター テキストの書式設定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ja-JP" altLang="en-US" smtClean="0"/>
              <a:t>マスター テキストの書式設定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2D402-B268-48C5-8F87-13527845DB29}" type="datetimeFigureOut">
              <a:rPr kumimoji="1" lang="ja-JP" altLang="en-US" smtClean="0"/>
              <a:t>2021/8/27</a:t>
            </a:fld>
            <a:endParaRPr kumimoji="1" lang="ja-JP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4DE34-C1E9-46A1-844C-42C06D03525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022300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つの画像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dirty="0" smtClean="0"/>
              <a:t>図を追加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dirty="0" smtClean="0"/>
              <a:t>図を追加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dirty="0" smtClean="0"/>
              <a:t>図を追加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2D402-B268-48C5-8F87-13527845DB29}" type="datetimeFigureOut">
              <a:rPr kumimoji="1" lang="ja-JP" altLang="en-US" smtClean="0"/>
              <a:t>2021/8/27</a:t>
            </a:fld>
            <a:endParaRPr kumimoji="1" lang="ja-JP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4DE34-C1E9-46A1-844C-42C06D03525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169591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2D402-B268-48C5-8F87-13527845DB29}" type="datetimeFigureOut">
              <a:rPr kumimoji="1" lang="ja-JP" altLang="en-US" smtClean="0"/>
              <a:t>2021/8/27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4DE34-C1E9-46A1-844C-42C06D03525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046939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2D402-B268-48C5-8F87-13527845DB29}" type="datetimeFigureOut">
              <a:rPr kumimoji="1" lang="ja-JP" altLang="en-US" smtClean="0"/>
              <a:t>2021/8/27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4DE34-C1E9-46A1-844C-42C06D03525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38766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2D402-B268-48C5-8F87-13527845DB29}" type="datetimeFigureOut">
              <a:rPr kumimoji="1" lang="ja-JP" altLang="en-US" smtClean="0"/>
              <a:t>2021/8/27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4DE34-C1E9-46A1-844C-42C06D03525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204876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2D402-B268-48C5-8F87-13527845DB29}" type="datetimeFigureOut">
              <a:rPr kumimoji="1" lang="ja-JP" altLang="en-US" smtClean="0"/>
              <a:t>2021/8/27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4DE34-C1E9-46A1-844C-42C06D03525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126164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2D402-B268-48C5-8F87-13527845DB29}" type="datetimeFigureOut">
              <a:rPr kumimoji="1" lang="ja-JP" altLang="en-US" smtClean="0"/>
              <a:t>2021/8/27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4DE34-C1E9-46A1-844C-42C06D03525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008606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2D402-B268-48C5-8F87-13527845DB29}" type="datetimeFigureOut">
              <a:rPr kumimoji="1" lang="ja-JP" altLang="en-US" smtClean="0"/>
              <a:t>2021/8/27</a:t>
            </a:fld>
            <a:endParaRPr kumimoji="1" lang="ja-JP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4DE34-C1E9-46A1-844C-42C06D03525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543751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2D402-B268-48C5-8F87-13527845DB29}" type="datetimeFigureOut">
              <a:rPr kumimoji="1" lang="ja-JP" altLang="en-US" smtClean="0"/>
              <a:t>2021/8/27</a:t>
            </a:fld>
            <a:endParaRPr kumimoji="1" lang="ja-JP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4DE34-C1E9-46A1-844C-42C06D03525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783120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2D402-B268-48C5-8F87-13527845DB29}" type="datetimeFigureOut">
              <a:rPr kumimoji="1" lang="ja-JP" altLang="en-US" smtClean="0"/>
              <a:t>2021/8/27</a:t>
            </a:fld>
            <a:endParaRPr kumimoji="1" lang="ja-JP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4DE34-C1E9-46A1-844C-42C06D03525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208203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2D402-B268-48C5-8F87-13527845DB29}" type="datetimeFigureOut">
              <a:rPr kumimoji="1" lang="ja-JP" altLang="en-US" smtClean="0"/>
              <a:t>2021/8/27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4DE34-C1E9-46A1-844C-42C06D03525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458164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dirty="0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2D402-B268-48C5-8F87-13527845DB29}" type="datetimeFigureOut">
              <a:rPr kumimoji="1" lang="ja-JP" altLang="en-US" smtClean="0"/>
              <a:t>2021/8/27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4DE34-C1E9-46A1-844C-42C06D03525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275322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4762D402-B268-48C5-8F87-13527845DB29}" type="datetimeFigureOut">
              <a:rPr kumimoji="1" lang="ja-JP" altLang="en-US" smtClean="0"/>
              <a:t>2021/8/27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25A4DE34-C1E9-46A1-844C-42C06D03525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9627911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13" Type="http://schemas.openxmlformats.org/officeDocument/2006/relationships/slide" Target="slide10.xml"/><Relationship Id="rId18" Type="http://schemas.openxmlformats.org/officeDocument/2006/relationships/slide" Target="slide11.xml"/><Relationship Id="rId26" Type="http://schemas.openxmlformats.org/officeDocument/2006/relationships/slide" Target="slide27.xml"/><Relationship Id="rId3" Type="http://schemas.openxmlformats.org/officeDocument/2006/relationships/slide" Target="slide8.xml"/><Relationship Id="rId21" Type="http://schemas.openxmlformats.org/officeDocument/2006/relationships/slide" Target="slide26.xml"/><Relationship Id="rId7" Type="http://schemas.openxmlformats.org/officeDocument/2006/relationships/slide" Target="slide4.xml"/><Relationship Id="rId12" Type="http://schemas.openxmlformats.org/officeDocument/2006/relationships/slide" Target="slide5.xml"/><Relationship Id="rId17" Type="http://schemas.openxmlformats.org/officeDocument/2006/relationships/slide" Target="slide6.xml"/><Relationship Id="rId25" Type="http://schemas.openxmlformats.org/officeDocument/2006/relationships/slide" Target="slide22.xml"/><Relationship Id="rId2" Type="http://schemas.openxmlformats.org/officeDocument/2006/relationships/slide" Target="slide3.xml"/><Relationship Id="rId16" Type="http://schemas.openxmlformats.org/officeDocument/2006/relationships/slide" Target="slide25.xml"/><Relationship Id="rId20" Type="http://schemas.openxmlformats.org/officeDocument/2006/relationships/slide" Target="slide21.xml"/><Relationship Id="rId1" Type="http://schemas.openxmlformats.org/officeDocument/2006/relationships/slideLayout" Target="../slideLayouts/slideLayout2.xml"/><Relationship Id="rId6" Type="http://schemas.openxmlformats.org/officeDocument/2006/relationships/slide" Target="slide23.xml"/><Relationship Id="rId11" Type="http://schemas.openxmlformats.org/officeDocument/2006/relationships/slide" Target="slide24.xml"/><Relationship Id="rId24" Type="http://schemas.openxmlformats.org/officeDocument/2006/relationships/slide" Target="slide17.xml"/><Relationship Id="rId5" Type="http://schemas.openxmlformats.org/officeDocument/2006/relationships/slide" Target="slide18.xml"/><Relationship Id="rId15" Type="http://schemas.openxmlformats.org/officeDocument/2006/relationships/slide" Target="slide20.xml"/><Relationship Id="rId23" Type="http://schemas.openxmlformats.org/officeDocument/2006/relationships/slide" Target="slide12.xml"/><Relationship Id="rId10" Type="http://schemas.openxmlformats.org/officeDocument/2006/relationships/slide" Target="slide19.xml"/><Relationship Id="rId19" Type="http://schemas.openxmlformats.org/officeDocument/2006/relationships/slide" Target="slide16.xml"/><Relationship Id="rId4" Type="http://schemas.openxmlformats.org/officeDocument/2006/relationships/slide" Target="slide13.xml"/><Relationship Id="rId9" Type="http://schemas.openxmlformats.org/officeDocument/2006/relationships/slide" Target="slide14.xml"/><Relationship Id="rId14" Type="http://schemas.openxmlformats.org/officeDocument/2006/relationships/slide" Target="slide15.xml"/><Relationship Id="rId22" Type="http://schemas.openxmlformats.org/officeDocument/2006/relationships/slide" Target="slide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2905539" y="1979245"/>
            <a:ext cx="9144000" cy="1641490"/>
          </a:xfrm>
        </p:spPr>
        <p:txBody>
          <a:bodyPr>
            <a:noAutofit/>
          </a:bodyPr>
          <a:lstStyle/>
          <a:p>
            <a:r>
              <a:rPr kumimoji="1" lang="en-US" altLang="ja-JP" sz="23900" b="1" dirty="0" smtClean="0">
                <a:solidFill>
                  <a:schemeClr val="tx2"/>
                </a:solidFill>
              </a:rPr>
              <a:t>Jeopardy</a:t>
            </a:r>
            <a:endParaRPr kumimoji="1" lang="ja-JP" altLang="en-US" sz="23900" b="1" dirty="0">
              <a:solidFill>
                <a:schemeClr val="tx2"/>
              </a:solidFill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959224" y="1066800"/>
            <a:ext cx="10672871" cy="827243"/>
          </a:xfrm>
        </p:spPr>
        <p:txBody>
          <a:bodyPr>
            <a:noAutofit/>
          </a:bodyPr>
          <a:lstStyle/>
          <a:p>
            <a:r>
              <a:rPr lang="ja-JP" altLang="en-US" sz="5400" b="1" dirty="0" smtClean="0"/>
              <a:t>三年生</a:t>
            </a:r>
            <a:r>
              <a:rPr lang="en-US" altLang="ja-JP" sz="5400" b="1" dirty="0" smtClean="0"/>
              <a:t>Unit </a:t>
            </a:r>
            <a:r>
              <a:rPr lang="ja-JP" altLang="en-US" sz="5400" b="1" dirty="0" smtClean="0"/>
              <a:t>７</a:t>
            </a:r>
            <a:endParaRPr lang="en-US" altLang="ja-JP" sz="5400" b="1" dirty="0"/>
          </a:p>
        </p:txBody>
      </p:sp>
    </p:spTree>
    <p:extLst>
      <p:ext uri="{BB962C8B-B14F-4D97-AF65-F5344CB8AC3E}">
        <p14:creationId xmlns:p14="http://schemas.microsoft.com/office/powerpoint/2010/main" val="3617482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366297" y="144016"/>
            <a:ext cx="10417316" cy="908720"/>
          </a:xfrm>
        </p:spPr>
        <p:txBody>
          <a:bodyPr>
            <a:noAutofit/>
          </a:bodyPr>
          <a:lstStyle/>
          <a:p>
            <a:r>
              <a:rPr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Word jumble 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300</a:t>
            </a:r>
            <a:endParaRPr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2784728" y="1490094"/>
            <a:ext cx="2916183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72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expect</a:t>
            </a:r>
            <a:endParaRPr lang="ja-JP" altLang="en-US" sz="72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5853837" y="3692917"/>
            <a:ext cx="2401619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72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know</a:t>
            </a:r>
            <a:endParaRPr lang="ja-JP" altLang="en-US" sz="72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9366627" y="2946449"/>
            <a:ext cx="1059906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72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to</a:t>
            </a:r>
            <a:endParaRPr lang="ja-JP" altLang="en-US" sz="72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1201497" y="3346266"/>
            <a:ext cx="2242922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72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w</a:t>
            </a:r>
            <a:r>
              <a:rPr lang="en-US" altLang="ja-JP" sz="7200" b="1" cap="none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hat</a:t>
            </a:r>
            <a:endParaRPr lang="ja-JP" altLang="en-US" sz="72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537134" y="5330604"/>
            <a:ext cx="10996921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6000" b="1" dirty="0" smtClean="0">
                <a:ln w="0"/>
                <a:latin typeface="Century Gothic" panose="020B0502020202020204" pitchFamily="34" charset="0"/>
              </a:rPr>
              <a:t>I didn’t know what to expect.</a:t>
            </a:r>
            <a:endParaRPr lang="ja-JP" altLang="en-US" sz="6000" b="1" cap="none" spc="0" dirty="0">
              <a:ln w="0"/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7198509" y="1179234"/>
            <a:ext cx="3028394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72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I didn’t</a:t>
            </a:r>
            <a:endParaRPr lang="ja-JP" altLang="en-US" sz="72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57713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0" grpId="0" animBg="1"/>
      <p:bldP spid="11" grpId="0" animBg="1"/>
      <p:bldP spid="12" grpId="0"/>
      <p:bldP spid="1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366297" y="144016"/>
            <a:ext cx="10417316" cy="908720"/>
          </a:xfrm>
        </p:spPr>
        <p:txBody>
          <a:bodyPr>
            <a:noAutofit/>
          </a:bodyPr>
          <a:lstStyle/>
          <a:p>
            <a:r>
              <a:rPr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Word jumble 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400</a:t>
            </a:r>
            <a:endParaRPr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9125927" y="1128711"/>
            <a:ext cx="2401619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72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know</a:t>
            </a:r>
            <a:endParaRPr lang="ja-JP" altLang="en-US" sz="72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8126068" y="3458150"/>
            <a:ext cx="3050836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72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Do you</a:t>
            </a:r>
            <a:endParaRPr lang="ja-JP" altLang="en-US" sz="72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108487" y="1252412"/>
            <a:ext cx="3709102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7200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h</a:t>
            </a:r>
            <a:r>
              <a:rPr lang="en-US" altLang="ja-JP" sz="72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ow to</a:t>
            </a:r>
            <a:endParaRPr lang="ja-JP" altLang="en-US" sz="72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940369" y="3238018"/>
            <a:ext cx="1571264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72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use</a:t>
            </a:r>
            <a:endParaRPr lang="ja-JP" altLang="en-US" sz="72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-84667" y="5045573"/>
            <a:ext cx="12180743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5400" b="1" dirty="0" smtClean="0">
                <a:ln w="0"/>
                <a:latin typeface="Century Gothic" panose="020B0502020202020204" pitchFamily="34" charset="0"/>
              </a:rPr>
              <a:t>Do you know how to use chopsticks?</a:t>
            </a:r>
            <a:endParaRPr lang="ja-JP" altLang="en-US" sz="5400" b="1" cap="none" spc="0" dirty="0">
              <a:ln w="0"/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9" name="正方形/長方形 18"/>
          <p:cNvSpPr/>
          <p:nvPr/>
        </p:nvSpPr>
        <p:spPr>
          <a:xfrm>
            <a:off x="2955830" y="2808750"/>
            <a:ext cx="4950104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7200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c</a:t>
            </a:r>
            <a:r>
              <a:rPr lang="en-US" altLang="ja-JP" sz="72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hopsticks?</a:t>
            </a:r>
            <a:endParaRPr lang="en-US" altLang="ja-JP" sz="7200" b="1" cap="none" spc="50" dirty="0" smtClean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41974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2" grpId="0"/>
      <p:bldP spid="1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366297" y="144016"/>
            <a:ext cx="10417316" cy="908720"/>
          </a:xfrm>
        </p:spPr>
        <p:txBody>
          <a:bodyPr>
            <a:noAutofit/>
          </a:bodyPr>
          <a:lstStyle/>
          <a:p>
            <a:r>
              <a:rPr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Word jumble 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500</a:t>
            </a:r>
            <a:endParaRPr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697843" y="1374491"/>
            <a:ext cx="2613215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5400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t</a:t>
            </a:r>
            <a:r>
              <a:rPr lang="en-US" altLang="ja-JP" sz="54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o them</a:t>
            </a:r>
            <a:endParaRPr lang="ja-JP" altLang="en-US" sz="54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4651021" y="1076722"/>
            <a:ext cx="3469540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72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They let</a:t>
            </a:r>
            <a:endParaRPr lang="ja-JP" altLang="en-US" sz="72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9460524" y="1420658"/>
            <a:ext cx="1713444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54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I was </a:t>
            </a:r>
            <a:endParaRPr lang="ja-JP" altLang="en-US" sz="54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1643077" y="4755206"/>
            <a:ext cx="8674169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4800" b="1" dirty="0" smtClean="0">
                <a:ln w="0"/>
                <a:latin typeface="Century Gothic" panose="020B0502020202020204" pitchFamily="34" charset="0"/>
              </a:rPr>
              <a:t>They let me know </a:t>
            </a:r>
          </a:p>
          <a:p>
            <a:pPr algn="ctr"/>
            <a:r>
              <a:rPr lang="en-US" altLang="ja-JP" sz="4800" b="1" dirty="0" smtClean="0">
                <a:ln w="0"/>
                <a:latin typeface="Century Gothic" panose="020B0502020202020204" pitchFamily="34" charset="0"/>
              </a:rPr>
              <a:t>that I was important to them.</a:t>
            </a:r>
            <a:endParaRPr lang="ja-JP" altLang="en-US" sz="4800" b="1" cap="none" spc="0" dirty="0">
              <a:ln w="0"/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6779590" y="3308379"/>
            <a:ext cx="4289957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72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important</a:t>
            </a:r>
            <a:endParaRPr lang="ja-JP" altLang="en-US" sz="72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2151469" y="2619577"/>
            <a:ext cx="3640740" cy="7694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4400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m</a:t>
            </a:r>
            <a:r>
              <a:rPr lang="en-US" altLang="ja-JP" sz="44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e know that</a:t>
            </a:r>
            <a:endParaRPr lang="ja-JP" altLang="en-US" sz="44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13850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2" grpId="0"/>
      <p:bldP spid="13" grpId="0" animBg="1"/>
      <p:bldP spid="1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231228" y="144016"/>
            <a:ext cx="10329268" cy="908720"/>
          </a:xfrm>
        </p:spPr>
        <p:txBody>
          <a:bodyPr>
            <a:noAutofit/>
          </a:bodyPr>
          <a:lstStyle/>
          <a:p>
            <a:r>
              <a:rPr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scramble 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words 100</a:t>
            </a:r>
            <a:endParaRPr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231228" y="1341962"/>
            <a:ext cx="11471334" cy="147732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9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entury Gothic" panose="020B0502020202020204" pitchFamily="34" charset="0"/>
              </a:rPr>
              <a:t>c-h-e-e-p-s</a:t>
            </a:r>
            <a:endParaRPr lang="ja-JP" altLang="en-US" sz="90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2253709" y="3772783"/>
            <a:ext cx="8063426" cy="264687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16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</a:rPr>
              <a:t>Speech</a:t>
            </a:r>
            <a:endParaRPr lang="ja-JP" altLang="en-US" sz="166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8513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283779" y="144016"/>
            <a:ext cx="10276717" cy="908720"/>
          </a:xfrm>
        </p:spPr>
        <p:txBody>
          <a:bodyPr>
            <a:noAutofit/>
          </a:bodyPr>
          <a:lstStyle/>
          <a:p>
            <a:r>
              <a:rPr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scramble 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words 200</a:t>
            </a:r>
            <a:endParaRPr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-635456" y="1199442"/>
            <a:ext cx="12614096" cy="221599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138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	</a:t>
            </a:r>
            <a:r>
              <a:rPr lang="en-US" altLang="ja-JP" sz="115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d-d-l-y-e-n-s-u</a:t>
            </a:r>
            <a:endParaRPr lang="ja-JP" altLang="en-US" sz="115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1092539" y="3415433"/>
            <a:ext cx="6254495" cy="186204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115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suddenly</a:t>
            </a:r>
            <a:endParaRPr lang="ja-JP" altLang="en-US" sz="115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6281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231228" y="144016"/>
            <a:ext cx="10329268" cy="908720"/>
          </a:xfrm>
        </p:spPr>
        <p:txBody>
          <a:bodyPr>
            <a:noAutofit/>
          </a:bodyPr>
          <a:lstStyle/>
          <a:p>
            <a:r>
              <a:rPr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scramble 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words 300</a:t>
            </a:r>
            <a:endParaRPr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0" y="1404556"/>
            <a:ext cx="12326471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96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entury Gothic" panose="020B0502020202020204" pitchFamily="34" charset="0"/>
              </a:rPr>
              <a:t>r-a-d-g-a-u-t-e</a:t>
            </a:r>
            <a:endParaRPr lang="ja-JP" altLang="en-US" sz="96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1401716" y="3772783"/>
            <a:ext cx="9767418" cy="264687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16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</a:rPr>
              <a:t>graduate</a:t>
            </a:r>
            <a:endParaRPr lang="ja-JP" altLang="en-US" sz="166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7142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231228" y="144016"/>
            <a:ext cx="10329268" cy="908720"/>
          </a:xfrm>
        </p:spPr>
        <p:txBody>
          <a:bodyPr>
            <a:noAutofit/>
          </a:bodyPr>
          <a:lstStyle/>
          <a:p>
            <a:r>
              <a:rPr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scramble 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words 400</a:t>
            </a:r>
            <a:endParaRPr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-235670" y="1451690"/>
            <a:ext cx="12235992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8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entury Gothic" panose="020B0502020202020204" pitchFamily="34" charset="0"/>
              </a:rPr>
              <a:t>B-a-s-</a:t>
            </a:r>
            <a:r>
              <a:rPr lang="en-US" altLang="ja-JP" sz="80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entury Gothic" panose="020B0502020202020204" pitchFamily="34" charset="0"/>
              </a:rPr>
              <a:t>i</a:t>
            </a:r>
            <a:r>
              <a:rPr lang="en-US" altLang="ja-JP" sz="8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entury Gothic" panose="020B0502020202020204" pitchFamily="34" charset="0"/>
              </a:rPr>
              <a:t>-a-y-c-l-l</a:t>
            </a:r>
            <a:endParaRPr lang="ja-JP" altLang="en-US" sz="80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2405199" y="3772783"/>
            <a:ext cx="7760459" cy="221599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138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</a:rPr>
              <a:t>Basically</a:t>
            </a:r>
            <a:endParaRPr lang="ja-JP" altLang="en-US" sz="138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0818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231228" y="144016"/>
            <a:ext cx="10329268" cy="908720"/>
          </a:xfrm>
        </p:spPr>
        <p:txBody>
          <a:bodyPr>
            <a:noAutofit/>
          </a:bodyPr>
          <a:lstStyle/>
          <a:p>
            <a:r>
              <a:rPr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scramble 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words 500</a:t>
            </a:r>
            <a:endParaRPr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-177216" y="1052736"/>
            <a:ext cx="12276083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72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entury Gothic" panose="020B0502020202020204" pitchFamily="34" charset="0"/>
              </a:rPr>
              <a:t>P-</a:t>
            </a:r>
            <a:r>
              <a:rPr lang="en-US" altLang="ja-JP" sz="72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entury Gothic" panose="020B0502020202020204" pitchFamily="34" charset="0"/>
              </a:rPr>
              <a:t>i</a:t>
            </a:r>
            <a:r>
              <a:rPr lang="en-US" altLang="ja-JP" sz="72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entury Gothic" panose="020B0502020202020204" pitchFamily="34" charset="0"/>
              </a:rPr>
              <a:t>-m-e-r</a:t>
            </a:r>
          </a:p>
          <a:p>
            <a:pPr algn="ctr"/>
            <a:r>
              <a:rPr lang="en-US" altLang="ja-JP" sz="72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entury Gothic" panose="020B0502020202020204" pitchFamily="34" charset="0"/>
              </a:rPr>
              <a:t>M-n-</a:t>
            </a:r>
            <a:r>
              <a:rPr lang="en-US" altLang="ja-JP" sz="72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entury Gothic" panose="020B0502020202020204" pitchFamily="34" charset="0"/>
              </a:rPr>
              <a:t>i</a:t>
            </a:r>
            <a:r>
              <a:rPr lang="en-US" altLang="ja-JP" sz="72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entury Gothic" panose="020B0502020202020204" pitchFamily="34" charset="0"/>
              </a:rPr>
              <a:t>-</a:t>
            </a:r>
            <a:r>
              <a:rPr lang="en-US" altLang="ja-JP" sz="72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entury Gothic" panose="020B0502020202020204" pitchFamily="34" charset="0"/>
              </a:rPr>
              <a:t>i</a:t>
            </a:r>
            <a:r>
              <a:rPr lang="en-US" altLang="ja-JP" sz="72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entury Gothic" panose="020B0502020202020204" pitchFamily="34" charset="0"/>
              </a:rPr>
              <a:t>-s-t-r-e</a:t>
            </a:r>
            <a:endParaRPr lang="en-US" altLang="ja-JP" sz="7200" b="1" dirty="0" smtClean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-479972" y="4172198"/>
            <a:ext cx="12748172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9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</a:rPr>
              <a:t>Prime </a:t>
            </a:r>
            <a:r>
              <a:rPr lang="en-US" altLang="ja-JP" sz="9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</a:rPr>
              <a:t>Minister</a:t>
            </a:r>
            <a:endParaRPr lang="ja-JP" altLang="en-US" sz="60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053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210207" y="144016"/>
            <a:ext cx="8829753" cy="908720"/>
          </a:xfrm>
        </p:spPr>
        <p:txBody>
          <a:bodyPr>
            <a:noAutofit/>
          </a:bodyPr>
          <a:lstStyle/>
          <a:p>
            <a:r>
              <a:rPr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Questions 100</a:t>
            </a:r>
            <a:endParaRPr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375722" y="1052736"/>
            <a:ext cx="11726384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4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</a:rPr>
              <a:t>Do you know how to fold a paper crane?</a:t>
            </a:r>
            <a:endParaRPr lang="en-US" altLang="ja-JP" sz="44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-999718" y="2385576"/>
            <a:ext cx="13262691" cy="212365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66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entury Gothic" panose="020B0502020202020204" pitchFamily="34" charset="0"/>
              </a:rPr>
              <a:t>Yes, I do.</a:t>
            </a:r>
          </a:p>
          <a:p>
            <a:pPr algn="ctr"/>
            <a:r>
              <a:rPr lang="en-US" altLang="ja-JP" sz="66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entury Gothic" panose="020B0502020202020204" pitchFamily="34" charset="0"/>
              </a:rPr>
              <a:t>No, I don’t.</a:t>
            </a:r>
            <a:endParaRPr lang="ja-JP" altLang="en-US" sz="48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0531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210207" y="144016"/>
            <a:ext cx="8829753" cy="908720"/>
          </a:xfrm>
        </p:spPr>
        <p:txBody>
          <a:bodyPr>
            <a:noAutofit/>
          </a:bodyPr>
          <a:lstStyle/>
          <a:p>
            <a:r>
              <a:rPr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Questions 200</a:t>
            </a:r>
            <a:endParaRPr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647221" y="1183409"/>
            <a:ext cx="9868379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entury Gothic" panose="020B0502020202020204" pitchFamily="34" charset="0"/>
              </a:rPr>
              <a:t>Do you know how to build a fire?</a:t>
            </a:r>
            <a:endParaRPr lang="ja-JP" altLang="en-US" sz="48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647221" y="3328803"/>
            <a:ext cx="10123183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60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entury Gothic" panose="020B0502020202020204" pitchFamily="34" charset="0"/>
              </a:rPr>
              <a:t>Yes, I do.</a:t>
            </a:r>
          </a:p>
          <a:p>
            <a:pPr algn="ctr"/>
            <a:r>
              <a:rPr lang="en-US" altLang="ja-JP" sz="60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entury Gothic" panose="020B0502020202020204" pitchFamily="34" charset="0"/>
              </a:rPr>
              <a:t>No, I don’t.</a:t>
            </a:r>
            <a:endParaRPr lang="ja-JP" altLang="en-US" sz="44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8367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25174" y="124013"/>
            <a:ext cx="11529390" cy="850776"/>
          </a:xfrm>
        </p:spPr>
        <p:txBody>
          <a:bodyPr>
            <a:normAutofit fontScale="90000"/>
          </a:bodyPr>
          <a:lstStyle/>
          <a:p>
            <a:r>
              <a:rPr lang="en-US" altLang="ja-JP" sz="6000" b="1" dirty="0">
                <a:solidFill>
                  <a:schemeClr val="accent6"/>
                </a:solidFill>
                <a:latin typeface="Century Gothic" panose="020B0502020202020204" pitchFamily="34" charset="0"/>
              </a:rPr>
              <a:t>Jeopardy</a:t>
            </a:r>
            <a:r>
              <a:rPr lang="en-US" altLang="ja-JP" sz="6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 </a:t>
            </a:r>
            <a:r>
              <a:rPr lang="en-US" altLang="ja-JP" sz="6000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 </a:t>
            </a:r>
            <a:endParaRPr lang="ja-JP" altLang="en-US" sz="60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4" name="コンテンツ プレースホル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02518200"/>
              </p:ext>
            </p:extLst>
          </p:nvPr>
        </p:nvGraphicFramePr>
        <p:xfrm>
          <a:off x="257621" y="972116"/>
          <a:ext cx="11698355" cy="5803783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23396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396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396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3967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33967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68898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English to Japanese</a:t>
                      </a:r>
                      <a:endParaRPr kumimoji="1" lang="en-US" altLang="ja-JP" sz="24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 smtClean="0"/>
                        <a:t>Word jumble</a:t>
                      </a:r>
                      <a:endParaRPr kumimoji="1" lang="ja-JP" alt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2800" dirty="0"/>
                        <a:t>Scramble words</a:t>
                      </a:r>
                      <a:endParaRPr lang="ja-JP" alt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/>
                        <a:t>Questions</a:t>
                      </a:r>
                      <a:endParaRPr kumimoji="1" lang="ja-JP" alt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 smtClean="0"/>
                        <a:t>Japanese</a:t>
                      </a:r>
                      <a:r>
                        <a:rPr kumimoji="1" lang="en-US" altLang="ja-JP" sz="2800" baseline="0" dirty="0" smtClean="0"/>
                        <a:t> to English</a:t>
                      </a:r>
                      <a:endParaRPr kumimoji="1" lang="ja-JP" altLang="en-US" sz="2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8819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b="1" dirty="0" smtClean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  <a:hlinkClick r:id="rId2" action="ppaction://hlinksldjump"/>
                        </a:rPr>
                        <a:t>100</a:t>
                      </a:r>
                      <a:endParaRPr kumimoji="1" lang="en-US" altLang="ja-JP" sz="4800" b="1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b="1" dirty="0" smtClean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  <a:hlinkClick r:id="rId3" action="ppaction://hlinksldjump"/>
                        </a:rPr>
                        <a:t>100</a:t>
                      </a:r>
                      <a:endParaRPr kumimoji="1" lang="en-US" altLang="ja-JP" sz="4800" b="1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b="1" dirty="0" smtClean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  <a:hlinkClick r:id="rId4" action="ppaction://hlinksldjump"/>
                        </a:rPr>
                        <a:t>100</a:t>
                      </a:r>
                      <a:endParaRPr kumimoji="1" lang="ja-JP" altLang="en-US" sz="4800" b="1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b="1" dirty="0" smtClean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  <a:hlinkClick r:id="rId5" action="ppaction://hlinksldjump"/>
                        </a:rPr>
                        <a:t>100</a:t>
                      </a:r>
                      <a:endParaRPr kumimoji="1" lang="en-US" altLang="ja-JP" sz="4800" b="1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b="1" dirty="0" smtClean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  <a:hlinkClick r:id="rId6" action="ppaction://hlinksldjump"/>
                        </a:rPr>
                        <a:t>100</a:t>
                      </a:r>
                      <a:endParaRPr kumimoji="1" lang="ja-JP" altLang="en-US" sz="4800" b="1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8819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b="1" dirty="0" smtClean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  <a:hlinkClick r:id="rId7" action="ppaction://hlinksldjump"/>
                        </a:rPr>
                        <a:t>200</a:t>
                      </a:r>
                      <a:endParaRPr kumimoji="1" lang="ja-JP" altLang="en-US" sz="4800" b="1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b="1" dirty="0" smtClean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  <a:hlinkClick r:id="rId8" action="ppaction://hlinksldjump"/>
                        </a:rPr>
                        <a:t>200</a:t>
                      </a:r>
                      <a:endParaRPr kumimoji="1" lang="ja-JP" altLang="en-US" sz="4800" b="1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b="1" dirty="0" smtClean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  <a:hlinkClick r:id="rId9" action="ppaction://hlinksldjump"/>
                        </a:rPr>
                        <a:t>200</a:t>
                      </a:r>
                      <a:endParaRPr kumimoji="1" lang="ja-JP" altLang="en-US" sz="4800" b="1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b="1" dirty="0" smtClean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  <a:hlinkClick r:id="rId10" action="ppaction://hlinksldjump"/>
                        </a:rPr>
                        <a:t>200</a:t>
                      </a:r>
                      <a:endParaRPr kumimoji="1" lang="ja-JP" altLang="en-US" sz="4800" b="1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b="1" dirty="0" smtClean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  <a:hlinkClick r:id="rId11" action="ppaction://hlinksldjump"/>
                        </a:rPr>
                        <a:t>200</a:t>
                      </a:r>
                      <a:endParaRPr kumimoji="1" lang="ja-JP" altLang="en-US" sz="4800" b="1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8819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b="1" dirty="0" smtClean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  <a:hlinkClick r:id="rId12" action="ppaction://hlinksldjump"/>
                        </a:rPr>
                        <a:t>300</a:t>
                      </a:r>
                      <a:endParaRPr kumimoji="1" lang="ja-JP" altLang="en-US" sz="4800" b="1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b="1" dirty="0" smtClean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  <a:hlinkClick r:id="rId13" action="ppaction://hlinksldjump"/>
                        </a:rPr>
                        <a:t>300</a:t>
                      </a:r>
                      <a:endParaRPr kumimoji="1" lang="ja-JP" altLang="en-US" sz="4800" b="1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b="1" dirty="0" smtClean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  <a:hlinkClick r:id="rId14" action="ppaction://hlinksldjump"/>
                        </a:rPr>
                        <a:t>300</a:t>
                      </a:r>
                      <a:endParaRPr kumimoji="1" lang="ja-JP" altLang="en-US" sz="4800" b="1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b="1" dirty="0" smtClean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  <a:hlinkClick r:id="rId15" action="ppaction://hlinksldjump"/>
                        </a:rPr>
                        <a:t>300</a:t>
                      </a:r>
                      <a:endParaRPr kumimoji="1" lang="ja-JP" altLang="en-US" sz="4800" b="1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b="1" dirty="0" smtClean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  <a:hlinkClick r:id="rId16" action="ppaction://hlinksldjump"/>
                        </a:rPr>
                        <a:t>300</a:t>
                      </a:r>
                      <a:endParaRPr kumimoji="1" lang="ja-JP" altLang="en-US" sz="4800" b="1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8819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b="1" dirty="0" smtClean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  <a:hlinkClick r:id="rId17" action="ppaction://hlinksldjump"/>
                        </a:rPr>
                        <a:t>400</a:t>
                      </a:r>
                      <a:endParaRPr kumimoji="1" lang="ja-JP" altLang="en-US" sz="4800" b="1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b="1" dirty="0" smtClean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  <a:hlinkClick r:id="rId18" action="ppaction://hlinksldjump"/>
                        </a:rPr>
                        <a:t>400</a:t>
                      </a:r>
                      <a:endParaRPr kumimoji="1" lang="ja-JP" altLang="en-US" sz="4800" b="1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b="1" dirty="0" smtClean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  <a:hlinkClick r:id="rId19" action="ppaction://hlinksldjump"/>
                        </a:rPr>
                        <a:t>400</a:t>
                      </a:r>
                      <a:endParaRPr kumimoji="1" lang="ja-JP" altLang="en-US" sz="4800" b="1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b="1" dirty="0" smtClean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  <a:hlinkClick r:id="rId20" action="ppaction://hlinksldjump"/>
                        </a:rPr>
                        <a:t>400</a:t>
                      </a:r>
                      <a:endParaRPr kumimoji="1" lang="ja-JP" altLang="en-US" sz="4800" b="1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b="1" dirty="0" smtClean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  <a:hlinkClick r:id="rId21" action="ppaction://hlinksldjump"/>
                        </a:rPr>
                        <a:t>400</a:t>
                      </a:r>
                      <a:endParaRPr kumimoji="1" lang="ja-JP" altLang="en-US" sz="4800" b="1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8819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b="1" dirty="0" smtClean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  <a:hlinkClick r:id="rId22" action="ppaction://hlinksldjump"/>
                        </a:rPr>
                        <a:t>500</a:t>
                      </a:r>
                      <a:endParaRPr kumimoji="1" lang="ja-JP" altLang="en-US" sz="4800" b="1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b="1" dirty="0" smtClean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  <a:hlinkClick r:id="rId23" action="ppaction://hlinksldjump"/>
                        </a:rPr>
                        <a:t>500</a:t>
                      </a:r>
                      <a:endParaRPr kumimoji="1" lang="ja-JP" altLang="en-US" sz="4800" b="1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b="1" dirty="0" smtClean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  <a:hlinkClick r:id="rId24" action="ppaction://hlinksldjump"/>
                        </a:rPr>
                        <a:t>500</a:t>
                      </a:r>
                      <a:endParaRPr kumimoji="1" lang="ja-JP" altLang="en-US" sz="4800" b="1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b="1" dirty="0" smtClean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  <a:hlinkClick r:id="rId25" action="ppaction://hlinksldjump"/>
                        </a:rPr>
                        <a:t>500</a:t>
                      </a:r>
                      <a:endParaRPr kumimoji="1" lang="ja-JP" altLang="en-US" sz="4800" b="1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b="1" dirty="0" smtClean="0">
                          <a:solidFill>
                            <a:srgbClr val="002060"/>
                          </a:solidFill>
                          <a:latin typeface="Century Gothic" panose="020B0502020202020204" pitchFamily="34" charset="0"/>
                          <a:hlinkClick r:id="rId26" action="ppaction://hlinksldjump"/>
                        </a:rPr>
                        <a:t>500</a:t>
                      </a:r>
                      <a:endParaRPr kumimoji="1" lang="ja-JP" altLang="en-US" sz="4800" b="1" dirty="0">
                        <a:solidFill>
                          <a:srgbClr val="00206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46047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210207" y="144016"/>
            <a:ext cx="8829753" cy="908720"/>
          </a:xfrm>
        </p:spPr>
        <p:txBody>
          <a:bodyPr>
            <a:noAutofit/>
          </a:bodyPr>
          <a:lstStyle/>
          <a:p>
            <a:r>
              <a:rPr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Questions 300</a:t>
            </a:r>
            <a:endParaRPr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556674" y="1293204"/>
            <a:ext cx="10187526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entury Gothic" panose="020B0502020202020204" pitchFamily="34" charset="0"/>
              </a:rPr>
              <a:t>Do you know how to make a pizza?</a:t>
            </a:r>
            <a:endParaRPr lang="ja-JP" altLang="en-US" sz="54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210207" y="3560355"/>
            <a:ext cx="10425954" cy="267765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66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entury Gothic" panose="020B0502020202020204" pitchFamily="34" charset="0"/>
              </a:rPr>
              <a:t>Yes, I do.</a:t>
            </a:r>
          </a:p>
          <a:p>
            <a:pPr algn="ctr"/>
            <a:r>
              <a:rPr lang="en-US" altLang="ja-JP" sz="66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entury Gothic" panose="020B0502020202020204" pitchFamily="34" charset="0"/>
              </a:rPr>
              <a:t>No, I don’t.</a:t>
            </a:r>
            <a:endParaRPr lang="ja-JP" altLang="en-US" sz="48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Century Gothic" panose="020B0502020202020204" pitchFamily="34" charset="0"/>
            </a:endParaRPr>
          </a:p>
          <a:p>
            <a:pPr algn="ctr"/>
            <a:endParaRPr lang="en-US" altLang="ja-JP" sz="36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2042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210207" y="144016"/>
            <a:ext cx="8829753" cy="908720"/>
          </a:xfrm>
        </p:spPr>
        <p:txBody>
          <a:bodyPr>
            <a:noAutofit/>
          </a:bodyPr>
          <a:lstStyle/>
          <a:p>
            <a:r>
              <a:rPr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Questions 400</a:t>
            </a:r>
            <a:endParaRPr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105508" y="1052736"/>
            <a:ext cx="11342077" cy="209288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65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</a:rPr>
              <a:t>If you were a cat, what would you do?</a:t>
            </a:r>
            <a:endParaRPr lang="en-US" altLang="ja-JP" sz="44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105508" y="3424612"/>
            <a:ext cx="9262788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88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entury Gothic" panose="020B0502020202020204" pitchFamily="34" charset="0"/>
              </a:rPr>
              <a:t>I </a:t>
            </a:r>
            <a:r>
              <a:rPr lang="en-US" altLang="ja-JP" sz="88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entury Gothic" panose="020B0502020202020204" pitchFamily="34" charset="0"/>
              </a:rPr>
              <a:t>would _____.</a:t>
            </a:r>
            <a:endParaRPr lang="ja-JP" altLang="en-US" sz="88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3414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210207" y="144016"/>
            <a:ext cx="8829753" cy="908720"/>
          </a:xfrm>
        </p:spPr>
        <p:txBody>
          <a:bodyPr>
            <a:noAutofit/>
          </a:bodyPr>
          <a:lstStyle/>
          <a:p>
            <a:r>
              <a:rPr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Questions 500</a:t>
            </a:r>
            <a:endParaRPr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167682" y="1582993"/>
            <a:ext cx="11693141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entury Gothic" panose="020B0502020202020204" pitchFamily="34" charset="0"/>
              </a:rPr>
              <a:t>If you had 10,000,000 yen, what would you do?</a:t>
            </a:r>
            <a:endParaRPr lang="en-US" altLang="ja-JP" sz="3600" b="1" dirty="0" smtClean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-281052" y="3460490"/>
            <a:ext cx="11262946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6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</a:rPr>
              <a:t>I </a:t>
            </a:r>
            <a:r>
              <a:rPr lang="en-US" altLang="ja-JP" sz="6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</a:rPr>
              <a:t>would____.</a:t>
            </a:r>
            <a:endParaRPr lang="en-US" altLang="ja-JP" sz="60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0222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7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439869" y="329614"/>
            <a:ext cx="11462079" cy="589936"/>
          </a:xfrm>
        </p:spPr>
        <p:txBody>
          <a:bodyPr>
            <a:noAutofit/>
          </a:bodyPr>
          <a:lstStyle/>
          <a:p>
            <a:r>
              <a:rPr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Japanese to English 100</a:t>
            </a:r>
            <a:endParaRPr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439869" y="1301412"/>
            <a:ext cx="11350616" cy="317009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ja-JP" altLang="en-US" sz="10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私は英語</a:t>
            </a:r>
            <a:r>
              <a:rPr lang="ja-JP" altLang="en-US" sz="100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の話し方が知りたい</a:t>
            </a:r>
            <a:endParaRPr lang="ja-JP" altLang="en-US" sz="100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439868" y="4790666"/>
            <a:ext cx="11462079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r>
              <a:rPr lang="en-US" altLang="ja-JP" sz="48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Century Gothic" panose="020B0502020202020204" pitchFamily="34" charset="0"/>
                <a:ea typeface="AR Pマーカー体E" panose="040B0900000000000000" pitchFamily="50" charset="-128"/>
              </a:rPr>
              <a:t>I want to know how to speak English.</a:t>
            </a:r>
            <a:endParaRPr lang="ja-JP" altLang="en-US" sz="4800" b="1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8093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439869" y="0"/>
            <a:ext cx="12243743" cy="1179871"/>
          </a:xfrm>
        </p:spPr>
        <p:txBody>
          <a:bodyPr>
            <a:noAutofit/>
          </a:bodyPr>
          <a:lstStyle/>
          <a:p>
            <a:r>
              <a:rPr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Japanese to English 200</a:t>
            </a:r>
            <a:endParaRPr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439870" y="1289645"/>
            <a:ext cx="8430513" cy="255454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ja-JP" altLang="en-US" sz="80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火を作る方法</a:t>
            </a:r>
            <a:r>
              <a:rPr lang="ja-JP" altLang="en-US" sz="8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を</a:t>
            </a:r>
            <a:endParaRPr lang="en-US" altLang="ja-JP" sz="8000" b="1" dirty="0" smtClean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  <a:p>
            <a:r>
              <a:rPr lang="ja-JP" altLang="en-US" sz="8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知って</a:t>
            </a:r>
            <a:r>
              <a:rPr lang="ja-JP" altLang="en-US" sz="80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いますか？</a:t>
            </a:r>
            <a:endParaRPr lang="en-US" altLang="ja-JP" sz="8000" b="1" dirty="0" smtClean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439869" y="4091840"/>
            <a:ext cx="11311120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r>
              <a:rPr lang="en-US" altLang="ja-JP" sz="54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Century Gothic" panose="020B0502020202020204" pitchFamily="34" charset="0"/>
                <a:ea typeface="AR Pマーカー体E" panose="040B0900000000000000" pitchFamily="50" charset="-128"/>
              </a:rPr>
              <a:t>Do you know how to build a fire?</a:t>
            </a:r>
            <a:endParaRPr lang="en-US" altLang="ja-JP" sz="5400" b="1" spc="50" dirty="0" smtClean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Century Gothic" panose="020B0502020202020204" pitchFamily="34" charset="0"/>
              <a:ea typeface="AR Pマーカー体E" panose="04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76460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439869" y="309716"/>
            <a:ext cx="11344091" cy="881372"/>
          </a:xfrm>
        </p:spPr>
        <p:txBody>
          <a:bodyPr>
            <a:noAutofit/>
          </a:bodyPr>
          <a:lstStyle/>
          <a:p>
            <a:r>
              <a:rPr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Japanese to English 300</a:t>
            </a:r>
            <a:endParaRPr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286870" y="1191088"/>
            <a:ext cx="11731351" cy="286232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ja-JP" altLang="en-US" sz="9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私たちはもう</a:t>
            </a:r>
            <a:r>
              <a:rPr lang="ja-JP" altLang="en-US" sz="90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すぐ卒業します</a:t>
            </a:r>
            <a:endParaRPr lang="en-US" altLang="ja-JP" sz="9000" b="1" dirty="0" smtClean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571850" y="4473117"/>
            <a:ext cx="7700083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r>
              <a:rPr lang="en-US" altLang="ja-JP" sz="54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Century Gothic" panose="020B0502020202020204" pitchFamily="34" charset="0"/>
                <a:ea typeface="AR Pマーカー体E" panose="040B0900000000000000" pitchFamily="50" charset="-128"/>
              </a:rPr>
              <a:t>We will graduate soon.</a:t>
            </a:r>
            <a:endParaRPr lang="ja-JP" altLang="en-US" sz="5400" b="1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1730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304799" y="144016"/>
            <a:ext cx="11021961" cy="1091554"/>
          </a:xfrm>
        </p:spPr>
        <p:txBody>
          <a:bodyPr>
            <a:noAutofit/>
          </a:bodyPr>
          <a:lstStyle/>
          <a:p>
            <a:r>
              <a:rPr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Japanese to English 400</a:t>
            </a:r>
            <a:endParaRPr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152399" y="1235570"/>
            <a:ext cx="11550163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ja-JP" altLang="en-US" sz="88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私の宝は私の家族です</a:t>
            </a:r>
            <a:endParaRPr lang="en-US" altLang="ja-JP" sz="8800" b="1" dirty="0" smtClean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567266" y="3931161"/>
            <a:ext cx="10363201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r>
              <a:rPr lang="en-US" altLang="ja-JP" sz="72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+mj-lt"/>
              </a:rPr>
              <a:t>My treasure is my family.</a:t>
            </a:r>
            <a:endParaRPr lang="ja-JP" altLang="en-US" sz="7200" b="1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772456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439869" y="282368"/>
            <a:ext cx="11752131" cy="927000"/>
          </a:xfrm>
        </p:spPr>
        <p:txBody>
          <a:bodyPr>
            <a:noAutofit/>
          </a:bodyPr>
          <a:lstStyle/>
          <a:p>
            <a:r>
              <a:rPr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Japanese to English 500</a:t>
            </a:r>
            <a:endParaRPr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334108" y="1209368"/>
            <a:ext cx="11266221" cy="25545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ja-JP" altLang="en-US" sz="80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entury Gothic" panose="020B0502020202020204" pitchFamily="34" charset="0"/>
              </a:rPr>
              <a:t>何が期待できるかわからなかった</a:t>
            </a:r>
            <a:endParaRPr lang="en-US" altLang="ja-JP" sz="8000" b="1" dirty="0" smtClean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568995" y="4995020"/>
            <a:ext cx="10773082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r>
              <a:rPr lang="en-US" altLang="ja-JP" sz="54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Century Gothic" panose="020B0502020202020204" pitchFamily="34" charset="0"/>
                <a:ea typeface="AR Pマーカー体E" panose="040B0900000000000000" pitchFamily="50" charset="-128"/>
              </a:rPr>
              <a:t>I didn’t know what </a:t>
            </a:r>
            <a:r>
              <a:rPr lang="en-US" altLang="ja-JP" sz="5400" b="1" spc="5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Century Gothic" panose="020B0502020202020204" pitchFamily="34" charset="0"/>
                <a:ea typeface="AR Pマーカー体E" panose="040B0900000000000000" pitchFamily="50" charset="-128"/>
              </a:rPr>
              <a:t>to expect.</a:t>
            </a:r>
            <a:endParaRPr lang="ja-JP" altLang="en-US" sz="5400" b="1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9387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318052" y="144016"/>
            <a:ext cx="11688418" cy="1206629"/>
          </a:xfrm>
        </p:spPr>
        <p:txBody>
          <a:bodyPr>
            <a:normAutofit/>
          </a:bodyPr>
          <a:lstStyle/>
          <a:p>
            <a:r>
              <a:rPr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Change 100</a:t>
            </a:r>
            <a:endParaRPr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211015" y="1268410"/>
            <a:ext cx="10198280" cy="212365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lvl="1" algn="ctr"/>
            <a:r>
              <a:rPr lang="en-US" altLang="ja-JP" sz="66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Do you know how to fold a paper crane?</a:t>
            </a:r>
          </a:p>
        </p:txBody>
      </p:sp>
      <p:sp>
        <p:nvSpPr>
          <p:cNvPr id="6" name="正方形/長方形 5"/>
          <p:cNvSpPr/>
          <p:nvPr/>
        </p:nvSpPr>
        <p:spPr>
          <a:xfrm>
            <a:off x="1318495" y="3461005"/>
            <a:ext cx="8763658" cy="25545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8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折り鶴の折り方を知っていますか</a:t>
            </a:r>
            <a:endParaRPr lang="ja-JP" altLang="en-US" sz="80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6408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318052" y="144016"/>
            <a:ext cx="11688418" cy="1206629"/>
          </a:xfrm>
        </p:spPr>
        <p:txBody>
          <a:bodyPr>
            <a:normAutofit/>
          </a:bodyPr>
          <a:lstStyle/>
          <a:p>
            <a:r>
              <a:rPr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Change 200</a:t>
            </a:r>
            <a:endParaRPr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219808" y="1149367"/>
            <a:ext cx="10603523" cy="25545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lvl="1" algn="ctr"/>
            <a:r>
              <a:rPr lang="en-US" altLang="ja-JP" sz="8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Do you know how to draw manga?</a:t>
            </a:r>
            <a:endParaRPr lang="ja-JP" altLang="en-US" sz="80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1643600" y="3439035"/>
            <a:ext cx="8430513" cy="255454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8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マンガの</a:t>
            </a:r>
            <a:r>
              <a:rPr lang="ja-JP" altLang="en-US" sz="8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描き方</a:t>
            </a:r>
            <a:endParaRPr lang="en-US" altLang="ja-JP" sz="8000" b="1" dirty="0" smtClean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pPr algn="ctr"/>
            <a:r>
              <a:rPr lang="ja-JP" altLang="en-US" sz="8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を</a:t>
            </a:r>
            <a:r>
              <a:rPr lang="ja-JP" altLang="en-US" sz="8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知っていますか</a:t>
            </a:r>
            <a:endParaRPr lang="ja-JP" altLang="en-US" sz="80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0462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318052" y="144016"/>
            <a:ext cx="11688418" cy="1206629"/>
          </a:xfrm>
        </p:spPr>
        <p:txBody>
          <a:bodyPr>
            <a:normAutofit/>
          </a:bodyPr>
          <a:lstStyle/>
          <a:p>
            <a:r>
              <a:rPr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Change 300</a:t>
            </a:r>
            <a:endParaRPr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1461448" y="1120515"/>
            <a:ext cx="8307081" cy="212365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lvl="1" algn="ctr"/>
            <a:r>
              <a:rPr lang="en-US" altLang="ja-JP" sz="66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Do you know how to </a:t>
            </a:r>
          </a:p>
          <a:p>
            <a:pPr lvl="1" algn="ctr"/>
            <a:r>
              <a:rPr lang="en-US" altLang="ja-JP" sz="66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build a fire?</a:t>
            </a:r>
            <a:endParaRPr lang="ja-JP" altLang="en-US" sz="44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2124289" y="3244173"/>
            <a:ext cx="6981398" cy="212365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6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火を作る方法</a:t>
            </a:r>
            <a:r>
              <a:rPr lang="ja-JP" altLang="en-US" sz="6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を</a:t>
            </a:r>
            <a:endParaRPr lang="en-US" altLang="ja-JP" sz="6600" b="1" dirty="0" smtClean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pPr algn="ctr"/>
            <a:r>
              <a:rPr lang="ja-JP" altLang="en-US" sz="6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知って</a:t>
            </a:r>
            <a:r>
              <a:rPr lang="ja-JP" altLang="en-US" sz="6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いますか？</a:t>
            </a:r>
            <a:endParaRPr lang="ja-JP" altLang="en-US" sz="60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471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318052" y="144016"/>
            <a:ext cx="11688418" cy="1206629"/>
          </a:xfrm>
        </p:spPr>
        <p:txBody>
          <a:bodyPr>
            <a:normAutofit/>
          </a:bodyPr>
          <a:lstStyle/>
          <a:p>
            <a:r>
              <a:rPr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Change 400</a:t>
            </a:r>
            <a:endParaRPr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-1" y="1350645"/>
            <a:ext cx="11175023" cy="10926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lvl="1" algn="ctr"/>
            <a:r>
              <a:rPr lang="en-US" altLang="ja-JP" sz="65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If I were a bird, I would fly. </a:t>
            </a:r>
            <a:endParaRPr lang="ja-JP" altLang="en-US" sz="65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-911043" y="2443252"/>
            <a:ext cx="12997106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72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もし私が鳥だったら</a:t>
            </a:r>
            <a:r>
              <a:rPr lang="ja-JP" altLang="en-US" sz="72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、</a:t>
            </a:r>
            <a:endParaRPr lang="en-US" altLang="ja-JP" sz="7200" b="1" dirty="0" smtClean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pPr algn="ctr"/>
            <a:r>
              <a:rPr lang="ja-JP" altLang="en-US" sz="72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私</a:t>
            </a:r>
            <a:r>
              <a:rPr lang="ja-JP" altLang="en-US" sz="72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は飛ぶでしょう。</a:t>
            </a:r>
            <a:endParaRPr lang="ja-JP" altLang="en-US" sz="54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5357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318052" y="144016"/>
            <a:ext cx="11688418" cy="1206629"/>
          </a:xfrm>
        </p:spPr>
        <p:txBody>
          <a:bodyPr>
            <a:normAutofit/>
          </a:bodyPr>
          <a:lstStyle/>
          <a:p>
            <a:r>
              <a:rPr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Change 500</a:t>
            </a:r>
            <a:endParaRPr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-659992" y="1290412"/>
            <a:ext cx="12629611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lvl="1" algn="ctr"/>
            <a:r>
              <a:rPr lang="en-US" altLang="ja-JP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If I could speak to that worried girl,</a:t>
            </a:r>
          </a:p>
          <a:p>
            <a:pPr lvl="1" algn="ctr"/>
            <a:r>
              <a:rPr lang="en-US" altLang="ja-JP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I would say, “There’s no need to worry.”</a:t>
            </a:r>
            <a:endParaRPr lang="ja-JP" altLang="en-US" sz="40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199818" y="3044738"/>
            <a:ext cx="11505073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4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あの心配している女の子と話すことができれば</a:t>
            </a:r>
            <a:r>
              <a:rPr lang="ja-JP" altLang="en-US" sz="4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、</a:t>
            </a:r>
            <a:endParaRPr lang="en-US" altLang="ja-JP" sz="4000" b="1" dirty="0" smtClean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pPr algn="ctr"/>
            <a:r>
              <a:rPr lang="ja-JP" altLang="en-US" sz="4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「</a:t>
            </a:r>
            <a:r>
              <a:rPr lang="ja-JP" altLang="en-US" sz="4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心配する必要はありません」と言うでしょう。</a:t>
            </a:r>
            <a:endParaRPr lang="ja-JP" altLang="en-US" sz="24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9509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366297" y="144016"/>
            <a:ext cx="10417316" cy="908720"/>
          </a:xfrm>
        </p:spPr>
        <p:txBody>
          <a:bodyPr>
            <a:noAutofit/>
          </a:bodyPr>
          <a:lstStyle/>
          <a:p>
            <a:r>
              <a:rPr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Word jumble 100</a:t>
            </a:r>
            <a:endParaRPr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2099985" y="1432747"/>
            <a:ext cx="2167581" cy="101566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60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Japan</a:t>
            </a:r>
            <a:endParaRPr lang="en-US" altLang="ja-JP" sz="6000" b="1" spc="50" dirty="0" smtClean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6705858" y="1527552"/>
            <a:ext cx="2223686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48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moving</a:t>
            </a:r>
            <a:endParaRPr lang="ja-JP" altLang="en-US" sz="48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4689024" y="3053660"/>
            <a:ext cx="2528190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54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are</a:t>
            </a:r>
            <a:endParaRPr lang="ja-JP" altLang="en-US" sz="72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9178096" y="3326378"/>
            <a:ext cx="1059906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72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to</a:t>
            </a:r>
            <a:endParaRPr lang="ja-JP" altLang="en-US" sz="72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1441790" y="3346266"/>
            <a:ext cx="1762342" cy="144655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88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We</a:t>
            </a:r>
            <a:endParaRPr lang="ja-JP" altLang="en-US" sz="239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151048" y="5001523"/>
            <a:ext cx="11610991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6000" b="1" cap="none" spc="0" dirty="0" smtClean="0">
                <a:ln w="0"/>
                <a:solidFill>
                  <a:schemeClr val="tx1"/>
                </a:solidFill>
                <a:latin typeface="Century Gothic" panose="020B0502020202020204" pitchFamily="34" charset="0"/>
              </a:rPr>
              <a:t>We are moving to Japan.</a:t>
            </a:r>
            <a:endParaRPr lang="ja-JP" altLang="en-US" sz="6000" b="1" cap="none" spc="0" dirty="0">
              <a:ln w="0"/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3794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animBg="1"/>
      <p:bldP spid="8" grpId="0" animBg="1"/>
      <p:bldP spid="9" grpId="0" animBg="1"/>
      <p:bldP spid="10" grpId="0" animBg="1"/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366297" y="144016"/>
            <a:ext cx="10417316" cy="908720"/>
          </a:xfrm>
        </p:spPr>
        <p:txBody>
          <a:bodyPr>
            <a:noAutofit/>
          </a:bodyPr>
          <a:lstStyle/>
          <a:p>
            <a:r>
              <a:rPr lang="en-US" altLang="ja-JP" sz="6000" dirty="0">
                <a:solidFill>
                  <a:srgbClr val="FF0000"/>
                </a:solidFill>
                <a:hlinkClick r:id="rId2" action="ppaction://hlinksldjump"/>
              </a:rPr>
              <a:t>Jeopardy Word jumble </a:t>
            </a:r>
            <a:r>
              <a:rPr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200</a:t>
            </a:r>
            <a:endParaRPr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6922270" y="1527552"/>
            <a:ext cx="1790876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72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bird</a:t>
            </a:r>
            <a:endParaRPr lang="ja-JP" altLang="en-US" sz="72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782536" y="2680045"/>
            <a:ext cx="4133088" cy="15696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4800" b="1" cap="none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travel the world</a:t>
            </a:r>
            <a:endParaRPr lang="ja-JP" altLang="en-US" sz="48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7864756" y="3284045"/>
            <a:ext cx="3127779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72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I would</a:t>
            </a:r>
            <a:endParaRPr lang="ja-JP" altLang="en-US" sz="72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782536" y="1543225"/>
            <a:ext cx="2145301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36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If I were a </a:t>
            </a:r>
            <a:endParaRPr lang="ja-JP" altLang="en-US" sz="36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1237687" y="4740194"/>
            <a:ext cx="9275296" cy="193899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6000" b="1" dirty="0" smtClean="0">
                <a:ln w="0"/>
                <a:latin typeface="Century Gothic" panose="020B0502020202020204" pitchFamily="34" charset="0"/>
              </a:rPr>
              <a:t>If I were a bird, </a:t>
            </a:r>
          </a:p>
          <a:p>
            <a:pPr algn="ctr"/>
            <a:r>
              <a:rPr lang="en-US" altLang="ja-JP" sz="6000" b="1" dirty="0" smtClean="0">
                <a:ln w="0"/>
                <a:latin typeface="Century Gothic" panose="020B0502020202020204" pitchFamily="34" charset="0"/>
              </a:rPr>
              <a:t>I would travel the world. </a:t>
            </a:r>
            <a:endParaRPr lang="ja-JP" altLang="en-US" sz="6000" b="1" cap="none" spc="0" dirty="0">
              <a:ln w="0"/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8217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/>
    </p:bldLst>
  </p:timing>
</p:sld>
</file>

<file path=ppt/theme/theme1.xml><?xml version="1.0" encoding="utf-8"?>
<a:theme xmlns:a="http://schemas.openxmlformats.org/drawingml/2006/main" name="奥行">
  <a:themeElements>
    <a:clrScheme name="奥行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奥行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奥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TM04033923[[fn=深海]]</Template>
  <TotalTime>870</TotalTime>
  <Words>506</Words>
  <Application>Microsoft Office PowerPoint</Application>
  <PresentationFormat>ワイド画面</PresentationFormat>
  <Paragraphs>140</Paragraphs>
  <Slides>27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27</vt:i4>
      </vt:variant>
    </vt:vector>
  </HeadingPairs>
  <TitlesOfParts>
    <vt:vector size="34" baseType="lpstr">
      <vt:lpstr>AR Pマーカー体E</vt:lpstr>
      <vt:lpstr>HGｺﾞｼｯｸM</vt:lpstr>
      <vt:lpstr>游ゴシック</vt:lpstr>
      <vt:lpstr>Arial</vt:lpstr>
      <vt:lpstr>Century Gothic</vt:lpstr>
      <vt:lpstr>Corbel</vt:lpstr>
      <vt:lpstr>奥行</vt:lpstr>
      <vt:lpstr>Jeopardy</vt:lpstr>
      <vt:lpstr>Jeopardy  </vt:lpstr>
      <vt:lpstr>Jeopardy Change 100</vt:lpstr>
      <vt:lpstr>Jeopardy Change 200</vt:lpstr>
      <vt:lpstr>Jeopardy Change 300</vt:lpstr>
      <vt:lpstr>Jeopardy Change 400</vt:lpstr>
      <vt:lpstr>Jeopardy Change 500</vt:lpstr>
      <vt:lpstr>Jeopardy Word jumble 100</vt:lpstr>
      <vt:lpstr>Jeopardy Word jumble 200</vt:lpstr>
      <vt:lpstr>Jeopardy Word jumble 300</vt:lpstr>
      <vt:lpstr>Jeopardy Word jumble 400</vt:lpstr>
      <vt:lpstr>Jeopardy Word jumble 500</vt:lpstr>
      <vt:lpstr>Jeopardy scramble words 100</vt:lpstr>
      <vt:lpstr>Jeopardy scramble words 200</vt:lpstr>
      <vt:lpstr>Jeopardy scramble words 300</vt:lpstr>
      <vt:lpstr>Jeopardy scramble words 400</vt:lpstr>
      <vt:lpstr>Jeopardy scramble words 500</vt:lpstr>
      <vt:lpstr>Jeopardy Questions 100</vt:lpstr>
      <vt:lpstr>Jeopardy Questions 200</vt:lpstr>
      <vt:lpstr>Jeopardy Questions 300</vt:lpstr>
      <vt:lpstr>Jeopardy Questions 400</vt:lpstr>
      <vt:lpstr>Jeopardy Questions 500</vt:lpstr>
      <vt:lpstr>Jeopardy Japanese to English 100</vt:lpstr>
      <vt:lpstr>Jeopardy Japanese to English 200</vt:lpstr>
      <vt:lpstr>Jeopardy Japanese to English 300</vt:lpstr>
      <vt:lpstr>Jeopardy Japanese to English 400</vt:lpstr>
      <vt:lpstr>Jeopardy Japanese to English 500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Jeopardy</dc:title>
  <dc:creator>新垣　尚希</dc:creator>
  <cp:lastModifiedBy>Wilkins John</cp:lastModifiedBy>
  <cp:revision>161</cp:revision>
  <dcterms:created xsi:type="dcterms:W3CDTF">2018-07-17T06:04:43Z</dcterms:created>
  <dcterms:modified xsi:type="dcterms:W3CDTF">2021-08-27T02:14:32Z</dcterms:modified>
</cp:coreProperties>
</file>