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5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6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2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8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0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1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5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4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1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6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6/4/2021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9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13" r:id="rId6"/>
    <p:sldLayoutId id="2147483709" r:id="rId7"/>
    <p:sldLayoutId id="2147483710" r:id="rId8"/>
    <p:sldLayoutId id="2147483711" r:id="rId9"/>
    <p:sldLayoutId id="2147483712" r:id="rId10"/>
    <p:sldLayoutId id="214748371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 spc="12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 spc="11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 spc="11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 spc="11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 spc="11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 spc="11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9B6F67E4-15C7-48C3-9F04-91478A181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571500 w 12192000"/>
              <a:gd name="connsiteY0" fmla="*/ 1078173 h 6858000"/>
              <a:gd name="connsiteX1" fmla="*/ 571500 w 12192000"/>
              <a:gd name="connsiteY1" fmla="*/ 5418161 h 6858000"/>
              <a:gd name="connsiteX2" fmla="*/ 11620500 w 12192000"/>
              <a:gd name="connsiteY2" fmla="*/ 5418161 h 6858000"/>
              <a:gd name="connsiteX3" fmla="*/ 11620500 w 12192000"/>
              <a:gd name="connsiteY3" fmla="*/ 1078173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571500" y="1078173"/>
                </a:moveTo>
                <a:lnTo>
                  <a:pt x="571500" y="5418161"/>
                </a:lnTo>
                <a:lnTo>
                  <a:pt x="11620500" y="5418161"/>
                </a:lnTo>
                <a:lnTo>
                  <a:pt x="11620500" y="107817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16F5F2F-FF47-47AC-9986-977AB5D67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7040" y="0"/>
            <a:ext cx="5830915" cy="1546740"/>
          </a:xfrm>
        </p:spPr>
        <p:txBody>
          <a:bodyPr>
            <a:normAutofit/>
          </a:bodyPr>
          <a:lstStyle/>
          <a:p>
            <a:r>
              <a:rPr kumimoji="1" lang="en-US" altLang="ja-JP" sz="3600" b="1" dirty="0">
                <a:latin typeface="Amasis MT Pro Medium" panose="020B0604020202020204" pitchFamily="18" charset="0"/>
              </a:rPr>
              <a:t>Numbers 1-100</a:t>
            </a:r>
            <a:endParaRPr kumimoji="1" lang="ja-JP" altLang="en-US" sz="3600" b="1" dirty="0">
              <a:latin typeface="Amasis MT Pro Medium" panose="020B0604020202020204" pitchFamily="18" charset="0"/>
            </a:endParaRPr>
          </a:p>
        </p:txBody>
      </p:sp>
      <p:pic>
        <p:nvPicPr>
          <p:cNvPr id="4" name="Picture 3" descr="爆発したように広がるカラフルな粉">
            <a:extLst>
              <a:ext uri="{FF2B5EF4-FFF2-40B4-BE49-F238E27FC236}">
                <a16:creationId xmlns:a16="http://schemas.microsoft.com/office/drawing/2014/main" id="{15483254-9096-4EF5-B959-C95E4226AF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206" r="2" b="13950"/>
          <a:stretch/>
        </p:blipFill>
        <p:spPr>
          <a:xfrm>
            <a:off x="571500" y="1078172"/>
            <a:ext cx="11049000" cy="4875587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9FBB1F11-F9AB-431A-89A1-94CC767B55DC}"/>
              </a:ext>
            </a:extLst>
          </p:cNvPr>
          <p:cNvSpPr/>
          <p:nvPr/>
        </p:nvSpPr>
        <p:spPr>
          <a:xfrm>
            <a:off x="100767" y="902088"/>
            <a:ext cx="1180132" cy="1056062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atin typeface="Amasis MT Pro Black" panose="020B0604020202020204" pitchFamily="18" charset="0"/>
              </a:rPr>
              <a:t>1</a:t>
            </a:r>
          </a:p>
          <a:p>
            <a:pPr algn="ctr"/>
            <a:r>
              <a:rPr kumimoji="1" lang="en-US" altLang="ja-JP" sz="1600" dirty="0">
                <a:latin typeface="Amasis MT Pro Black" panose="020B0604020202020204" pitchFamily="18" charset="0"/>
              </a:rPr>
              <a:t>One</a:t>
            </a:r>
            <a:endParaRPr kumimoji="1" lang="ja-JP" altLang="en-US" sz="1600" dirty="0">
              <a:latin typeface="Amasis MT Pro Black" panose="020B0604020202020204" pitchFamily="18" charset="0"/>
            </a:endParaRPr>
          </a:p>
        </p:txBody>
      </p:sp>
      <p:sp>
        <p:nvSpPr>
          <p:cNvPr id="113" name="楕円 112">
            <a:extLst>
              <a:ext uri="{FF2B5EF4-FFF2-40B4-BE49-F238E27FC236}">
                <a16:creationId xmlns:a16="http://schemas.microsoft.com/office/drawing/2014/main" id="{D237A862-45DC-47E9-81EC-06501B59F27C}"/>
              </a:ext>
            </a:extLst>
          </p:cNvPr>
          <p:cNvSpPr/>
          <p:nvPr/>
        </p:nvSpPr>
        <p:spPr>
          <a:xfrm>
            <a:off x="1325012" y="904241"/>
            <a:ext cx="1180132" cy="1056062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atin typeface="Amasis MT Pro Black" panose="020B0604020202020204" pitchFamily="18" charset="0"/>
              </a:rPr>
              <a:t>2</a:t>
            </a:r>
          </a:p>
          <a:p>
            <a:pPr algn="ctr"/>
            <a:r>
              <a:rPr kumimoji="1" lang="en-US" altLang="ja-JP" sz="1600" dirty="0">
                <a:latin typeface="Amasis MT Pro Black" panose="020B0604020202020204" pitchFamily="18" charset="0"/>
              </a:rPr>
              <a:t>Two</a:t>
            </a:r>
            <a:endParaRPr kumimoji="1" lang="ja-JP" altLang="en-US" sz="1600" dirty="0">
              <a:latin typeface="Amasis MT Pro Black" panose="020B0604020202020204" pitchFamily="18" charset="0"/>
            </a:endParaRPr>
          </a:p>
        </p:txBody>
      </p:sp>
      <p:sp>
        <p:nvSpPr>
          <p:cNvPr id="114" name="楕円 113">
            <a:extLst>
              <a:ext uri="{FF2B5EF4-FFF2-40B4-BE49-F238E27FC236}">
                <a16:creationId xmlns:a16="http://schemas.microsoft.com/office/drawing/2014/main" id="{5B9961B7-4120-4AF3-895C-21F2F4E2AC8D}"/>
              </a:ext>
            </a:extLst>
          </p:cNvPr>
          <p:cNvSpPr/>
          <p:nvPr/>
        </p:nvSpPr>
        <p:spPr>
          <a:xfrm>
            <a:off x="2531279" y="910245"/>
            <a:ext cx="1180132" cy="1056062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atin typeface="Amasis MT Pro Black" panose="020B0604020202020204" pitchFamily="18" charset="0"/>
              </a:rPr>
              <a:t>3</a:t>
            </a:r>
          </a:p>
          <a:p>
            <a:pPr algn="ctr"/>
            <a:r>
              <a:rPr lang="en-US" altLang="ja-JP" sz="1600" dirty="0">
                <a:latin typeface="Amasis MT Pro Black" panose="020B0604020202020204" pitchFamily="18" charset="0"/>
              </a:rPr>
              <a:t>T</a:t>
            </a:r>
            <a:r>
              <a:rPr kumimoji="1" lang="en-US" altLang="ja-JP" sz="1600" dirty="0">
                <a:latin typeface="Amasis MT Pro Black" panose="020B0604020202020204" pitchFamily="18" charset="0"/>
              </a:rPr>
              <a:t>hree</a:t>
            </a:r>
            <a:endParaRPr kumimoji="1" lang="ja-JP" altLang="en-US" sz="1600" dirty="0">
              <a:latin typeface="Amasis MT Pro Black" panose="020B0604020202020204" pitchFamily="18" charset="0"/>
            </a:endParaRPr>
          </a:p>
        </p:txBody>
      </p:sp>
      <p:sp>
        <p:nvSpPr>
          <p:cNvPr id="115" name="楕円 114">
            <a:extLst>
              <a:ext uri="{FF2B5EF4-FFF2-40B4-BE49-F238E27FC236}">
                <a16:creationId xmlns:a16="http://schemas.microsoft.com/office/drawing/2014/main" id="{81714CA8-F633-4C4D-AFB3-E17AED2933AE}"/>
              </a:ext>
            </a:extLst>
          </p:cNvPr>
          <p:cNvSpPr/>
          <p:nvPr/>
        </p:nvSpPr>
        <p:spPr>
          <a:xfrm>
            <a:off x="3763681" y="867670"/>
            <a:ext cx="1180132" cy="1056062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atin typeface="Amasis MT Pro Black" panose="020B0604020202020204" pitchFamily="18" charset="0"/>
              </a:rPr>
              <a:t>4</a:t>
            </a:r>
          </a:p>
          <a:p>
            <a:pPr algn="ctr"/>
            <a:r>
              <a:rPr kumimoji="1" lang="en-US" altLang="ja-JP" sz="1600" dirty="0">
                <a:latin typeface="Amasis MT Pro Black" panose="020B0604020202020204" pitchFamily="18" charset="0"/>
              </a:rPr>
              <a:t>Four</a:t>
            </a:r>
            <a:endParaRPr kumimoji="1" lang="ja-JP" altLang="en-US" sz="1600" dirty="0">
              <a:latin typeface="Amasis MT Pro Black" panose="020B0604020202020204" pitchFamily="18" charset="0"/>
            </a:endParaRPr>
          </a:p>
        </p:txBody>
      </p:sp>
      <p:sp>
        <p:nvSpPr>
          <p:cNvPr id="116" name="楕円 115">
            <a:extLst>
              <a:ext uri="{FF2B5EF4-FFF2-40B4-BE49-F238E27FC236}">
                <a16:creationId xmlns:a16="http://schemas.microsoft.com/office/drawing/2014/main" id="{44EAD1A4-ADA8-4993-9F70-D0B655B75C13}"/>
              </a:ext>
            </a:extLst>
          </p:cNvPr>
          <p:cNvSpPr/>
          <p:nvPr/>
        </p:nvSpPr>
        <p:spPr>
          <a:xfrm>
            <a:off x="4971247" y="867670"/>
            <a:ext cx="1180132" cy="1056062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atin typeface="Amasis MT Pro Black" panose="020B0604020202020204" pitchFamily="18" charset="0"/>
              </a:rPr>
              <a:t>5</a:t>
            </a:r>
          </a:p>
          <a:p>
            <a:pPr algn="ctr"/>
            <a:r>
              <a:rPr kumimoji="1" lang="en-US" altLang="ja-JP" sz="1600" dirty="0">
                <a:latin typeface="Amasis MT Pro Black" panose="020B0604020202020204" pitchFamily="18" charset="0"/>
              </a:rPr>
              <a:t>Five</a:t>
            </a:r>
            <a:endParaRPr kumimoji="1" lang="ja-JP" altLang="en-US" sz="1600" dirty="0">
              <a:latin typeface="Amasis MT Pro Black" panose="020B0604020202020204" pitchFamily="18" charset="0"/>
            </a:endParaRPr>
          </a:p>
        </p:txBody>
      </p:sp>
      <p:sp>
        <p:nvSpPr>
          <p:cNvPr id="118" name="楕円 117">
            <a:extLst>
              <a:ext uri="{FF2B5EF4-FFF2-40B4-BE49-F238E27FC236}">
                <a16:creationId xmlns:a16="http://schemas.microsoft.com/office/drawing/2014/main" id="{02D84FE4-E4E7-4100-A82D-37E7D4431D65}"/>
              </a:ext>
            </a:extLst>
          </p:cNvPr>
          <p:cNvSpPr/>
          <p:nvPr/>
        </p:nvSpPr>
        <p:spPr>
          <a:xfrm>
            <a:off x="6184737" y="875202"/>
            <a:ext cx="1180132" cy="1056062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atin typeface="Amasis MT Pro Black" panose="020B0604020202020204" pitchFamily="18" charset="0"/>
              </a:rPr>
              <a:t>6</a:t>
            </a:r>
          </a:p>
          <a:p>
            <a:pPr algn="ctr"/>
            <a:r>
              <a:rPr kumimoji="1" lang="en-US" altLang="ja-JP" sz="1600" dirty="0">
                <a:latin typeface="Amasis MT Pro Black" panose="020B0604020202020204" pitchFamily="18" charset="0"/>
              </a:rPr>
              <a:t>Six</a:t>
            </a:r>
            <a:endParaRPr kumimoji="1" lang="ja-JP" altLang="en-US" sz="1600" dirty="0">
              <a:latin typeface="Amasis MT Pro Black" panose="020B0604020202020204" pitchFamily="18" charset="0"/>
            </a:endParaRPr>
          </a:p>
        </p:txBody>
      </p:sp>
      <p:sp>
        <p:nvSpPr>
          <p:cNvPr id="119" name="楕円 118">
            <a:extLst>
              <a:ext uri="{FF2B5EF4-FFF2-40B4-BE49-F238E27FC236}">
                <a16:creationId xmlns:a16="http://schemas.microsoft.com/office/drawing/2014/main" id="{48F65FBC-EBAD-4B5E-BFAF-3CD6E6F4829A}"/>
              </a:ext>
            </a:extLst>
          </p:cNvPr>
          <p:cNvSpPr/>
          <p:nvPr/>
        </p:nvSpPr>
        <p:spPr>
          <a:xfrm>
            <a:off x="7392303" y="902089"/>
            <a:ext cx="1180132" cy="1056062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atin typeface="Amasis MT Pro Black" panose="020B0604020202020204" pitchFamily="18" charset="0"/>
              </a:rPr>
              <a:t>7</a:t>
            </a:r>
          </a:p>
          <a:p>
            <a:pPr algn="ctr"/>
            <a:r>
              <a:rPr kumimoji="1" lang="en-US" altLang="ja-JP" sz="1600" dirty="0">
                <a:latin typeface="Amasis MT Pro Black" panose="020B0604020202020204" pitchFamily="18" charset="0"/>
              </a:rPr>
              <a:t>Seven</a:t>
            </a:r>
            <a:endParaRPr kumimoji="1" lang="ja-JP" altLang="en-US" sz="1600" dirty="0">
              <a:latin typeface="Amasis MT Pro Black" panose="020B0604020202020204" pitchFamily="18" charset="0"/>
            </a:endParaRPr>
          </a:p>
        </p:txBody>
      </p:sp>
      <p:sp>
        <p:nvSpPr>
          <p:cNvPr id="120" name="楕円 119">
            <a:extLst>
              <a:ext uri="{FF2B5EF4-FFF2-40B4-BE49-F238E27FC236}">
                <a16:creationId xmlns:a16="http://schemas.microsoft.com/office/drawing/2014/main" id="{2A73FE63-A537-4F2E-8177-6959212156BB}"/>
              </a:ext>
            </a:extLst>
          </p:cNvPr>
          <p:cNvSpPr/>
          <p:nvPr/>
        </p:nvSpPr>
        <p:spPr>
          <a:xfrm>
            <a:off x="8624705" y="902089"/>
            <a:ext cx="1180132" cy="1056062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atin typeface="Amasis MT Pro Black" panose="020B0604020202020204" pitchFamily="18" charset="0"/>
              </a:rPr>
              <a:t>8</a:t>
            </a:r>
          </a:p>
          <a:p>
            <a:pPr algn="ctr"/>
            <a:r>
              <a:rPr kumimoji="1" lang="en-US" altLang="ja-JP" sz="1600" dirty="0">
                <a:latin typeface="Amasis MT Pro Black" panose="020B0604020202020204" pitchFamily="18" charset="0"/>
              </a:rPr>
              <a:t>Eight</a:t>
            </a:r>
            <a:endParaRPr kumimoji="1" lang="ja-JP" altLang="en-US" sz="1600" dirty="0">
              <a:latin typeface="Amasis MT Pro Black" panose="020B0604020202020204" pitchFamily="18" charset="0"/>
            </a:endParaRPr>
          </a:p>
        </p:txBody>
      </p:sp>
      <p:sp>
        <p:nvSpPr>
          <p:cNvPr id="121" name="楕円 120">
            <a:extLst>
              <a:ext uri="{FF2B5EF4-FFF2-40B4-BE49-F238E27FC236}">
                <a16:creationId xmlns:a16="http://schemas.microsoft.com/office/drawing/2014/main" id="{15945344-9A01-490F-B57D-F03292E6625E}"/>
              </a:ext>
            </a:extLst>
          </p:cNvPr>
          <p:cNvSpPr/>
          <p:nvPr/>
        </p:nvSpPr>
        <p:spPr>
          <a:xfrm>
            <a:off x="9804837" y="902088"/>
            <a:ext cx="1180132" cy="1056062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atin typeface="Amasis MT Pro Black" panose="020B0604020202020204" pitchFamily="18" charset="0"/>
              </a:rPr>
              <a:t>9</a:t>
            </a:r>
          </a:p>
          <a:p>
            <a:pPr algn="ctr"/>
            <a:r>
              <a:rPr lang="en-US" altLang="ja-JP" sz="1600" dirty="0">
                <a:latin typeface="Amasis MT Pro Black" panose="020B0604020202020204" pitchFamily="18" charset="0"/>
              </a:rPr>
              <a:t>Ni</a:t>
            </a:r>
            <a:r>
              <a:rPr kumimoji="1" lang="en-US" altLang="ja-JP" sz="1600" dirty="0">
                <a:latin typeface="Amasis MT Pro Black" panose="020B0604020202020204" pitchFamily="18" charset="0"/>
              </a:rPr>
              <a:t>ne</a:t>
            </a:r>
            <a:endParaRPr kumimoji="1" lang="ja-JP" altLang="en-US" sz="1600" dirty="0">
              <a:latin typeface="Amasis MT Pro Black" panose="020B0604020202020204" pitchFamily="18" charset="0"/>
            </a:endParaRPr>
          </a:p>
        </p:txBody>
      </p:sp>
      <p:sp>
        <p:nvSpPr>
          <p:cNvPr id="122" name="楕円 121">
            <a:extLst>
              <a:ext uri="{FF2B5EF4-FFF2-40B4-BE49-F238E27FC236}">
                <a16:creationId xmlns:a16="http://schemas.microsoft.com/office/drawing/2014/main" id="{699E6809-18DF-45DD-89AF-E016C482A49B}"/>
              </a:ext>
            </a:extLst>
          </p:cNvPr>
          <p:cNvSpPr/>
          <p:nvPr/>
        </p:nvSpPr>
        <p:spPr>
          <a:xfrm>
            <a:off x="11011868" y="932985"/>
            <a:ext cx="1180132" cy="1056062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atin typeface="Amasis MT Pro Black" panose="020B0604020202020204" pitchFamily="18" charset="0"/>
              </a:rPr>
              <a:t>10</a:t>
            </a:r>
          </a:p>
          <a:p>
            <a:pPr algn="ctr"/>
            <a:r>
              <a:rPr kumimoji="1" lang="en-US" altLang="ja-JP" sz="1600" dirty="0">
                <a:latin typeface="Amasis MT Pro Black" panose="020B0604020202020204" pitchFamily="18" charset="0"/>
              </a:rPr>
              <a:t>Ten</a:t>
            </a:r>
            <a:endParaRPr kumimoji="1" lang="ja-JP" altLang="en-US" sz="1600" dirty="0">
              <a:latin typeface="Amasis MT Pro Black" panose="020B0604020202020204" pitchFamily="18" charset="0"/>
            </a:endParaRPr>
          </a:p>
        </p:txBody>
      </p:sp>
      <p:sp>
        <p:nvSpPr>
          <p:cNvPr id="123" name="楕円 122">
            <a:extLst>
              <a:ext uri="{FF2B5EF4-FFF2-40B4-BE49-F238E27FC236}">
                <a16:creationId xmlns:a16="http://schemas.microsoft.com/office/drawing/2014/main" id="{79C05CEE-AB93-445E-8FF3-8EC75E2A73CB}"/>
              </a:ext>
            </a:extLst>
          </p:cNvPr>
          <p:cNvSpPr/>
          <p:nvPr/>
        </p:nvSpPr>
        <p:spPr>
          <a:xfrm>
            <a:off x="571500" y="2059026"/>
            <a:ext cx="1317443" cy="1340445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latin typeface="Amasis MT Pro Black" panose="020B0604020202020204" pitchFamily="18" charset="0"/>
              </a:rPr>
              <a:t>11</a:t>
            </a:r>
          </a:p>
          <a:p>
            <a:pPr algn="ctr"/>
            <a:r>
              <a:rPr lang="en-US" altLang="ja-JP" dirty="0">
                <a:latin typeface="Amasis MT Pro Medium" panose="02040604050005020304" pitchFamily="18" charset="0"/>
              </a:rPr>
              <a:t>E</a:t>
            </a:r>
            <a:r>
              <a:rPr kumimoji="1" lang="en-US" altLang="ja-JP" dirty="0">
                <a:latin typeface="Amasis MT Pro Medium" panose="02040604050005020304" pitchFamily="18" charset="0"/>
              </a:rPr>
              <a:t>leven</a:t>
            </a:r>
            <a:endParaRPr kumimoji="1" lang="ja-JP" altLang="en-US" sz="1600" dirty="0">
              <a:latin typeface="Amasis MT Pro Medium" panose="02040604050005020304" pitchFamily="18" charset="0"/>
            </a:endParaRPr>
          </a:p>
        </p:txBody>
      </p:sp>
      <p:sp>
        <p:nvSpPr>
          <p:cNvPr id="124" name="楕円 123">
            <a:extLst>
              <a:ext uri="{FF2B5EF4-FFF2-40B4-BE49-F238E27FC236}">
                <a16:creationId xmlns:a16="http://schemas.microsoft.com/office/drawing/2014/main" id="{7132A0D2-BC11-43D1-9119-6AEA3A723262}"/>
              </a:ext>
            </a:extLst>
          </p:cNvPr>
          <p:cNvSpPr/>
          <p:nvPr/>
        </p:nvSpPr>
        <p:spPr>
          <a:xfrm>
            <a:off x="1777767" y="2059026"/>
            <a:ext cx="1317443" cy="1340445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latin typeface="Amasis MT Pro Black" panose="020B0604020202020204" pitchFamily="18" charset="0"/>
              </a:rPr>
              <a:t>12</a:t>
            </a:r>
          </a:p>
          <a:p>
            <a:pPr algn="ctr"/>
            <a:r>
              <a:rPr kumimoji="1" lang="en-US" altLang="ja-JP" sz="1600" dirty="0">
                <a:latin typeface="Amasis MT Pro Medium" panose="02040604050005020304" pitchFamily="18" charset="0"/>
              </a:rPr>
              <a:t>Twelve</a:t>
            </a:r>
            <a:endParaRPr kumimoji="1" lang="ja-JP" altLang="en-US" sz="1600" dirty="0">
              <a:latin typeface="Amasis MT Pro Medium" panose="02040604050005020304" pitchFamily="18" charset="0"/>
            </a:endParaRPr>
          </a:p>
        </p:txBody>
      </p:sp>
      <p:sp>
        <p:nvSpPr>
          <p:cNvPr id="125" name="楕円 124">
            <a:extLst>
              <a:ext uri="{FF2B5EF4-FFF2-40B4-BE49-F238E27FC236}">
                <a16:creationId xmlns:a16="http://schemas.microsoft.com/office/drawing/2014/main" id="{30B812F0-74BB-48F8-B3D4-52DCAC9625E1}"/>
              </a:ext>
            </a:extLst>
          </p:cNvPr>
          <p:cNvSpPr/>
          <p:nvPr/>
        </p:nvSpPr>
        <p:spPr>
          <a:xfrm>
            <a:off x="2984034" y="2065030"/>
            <a:ext cx="1317443" cy="1340445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latin typeface="Amasis MT Pro Black" panose="020B0604020202020204" pitchFamily="18" charset="0"/>
              </a:rPr>
              <a:t>13</a:t>
            </a:r>
          </a:p>
          <a:p>
            <a:pPr algn="ctr"/>
            <a:r>
              <a:rPr lang="en-US" altLang="ja-JP" sz="1400" dirty="0">
                <a:latin typeface="Amasis MT Pro Medium" panose="02040604050005020304" pitchFamily="18" charset="0"/>
              </a:rPr>
              <a:t>Thirteen</a:t>
            </a:r>
            <a:endParaRPr kumimoji="1" lang="ja-JP" altLang="en-US" sz="1400" dirty="0">
              <a:latin typeface="Amasis MT Pro Medium" panose="02040604050005020304" pitchFamily="18" charset="0"/>
            </a:endParaRPr>
          </a:p>
        </p:txBody>
      </p:sp>
      <p:sp>
        <p:nvSpPr>
          <p:cNvPr id="126" name="楕円 125">
            <a:extLst>
              <a:ext uri="{FF2B5EF4-FFF2-40B4-BE49-F238E27FC236}">
                <a16:creationId xmlns:a16="http://schemas.microsoft.com/office/drawing/2014/main" id="{4BF80835-15C4-4CD7-A4D8-0551ABF604C2}"/>
              </a:ext>
            </a:extLst>
          </p:cNvPr>
          <p:cNvSpPr/>
          <p:nvPr/>
        </p:nvSpPr>
        <p:spPr>
          <a:xfrm>
            <a:off x="4216436" y="2022455"/>
            <a:ext cx="1317443" cy="1340445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latin typeface="Amasis MT Pro Black" panose="020B0604020202020204" pitchFamily="18" charset="0"/>
              </a:rPr>
              <a:t>14</a:t>
            </a:r>
          </a:p>
          <a:p>
            <a:pPr algn="ctr"/>
            <a:r>
              <a:rPr kumimoji="1" lang="en-US" altLang="ja-JP" sz="1400" dirty="0">
                <a:latin typeface="Amasis MT Pro Medium" panose="02040604050005020304" pitchFamily="18" charset="0"/>
              </a:rPr>
              <a:t>Fourteen</a:t>
            </a:r>
            <a:endParaRPr kumimoji="1" lang="ja-JP" altLang="en-US" sz="1400" dirty="0">
              <a:latin typeface="Amasis MT Pro Medium" panose="02040604050005020304" pitchFamily="18" charset="0"/>
            </a:endParaRPr>
          </a:p>
        </p:txBody>
      </p:sp>
      <p:sp>
        <p:nvSpPr>
          <p:cNvPr id="127" name="楕円 126">
            <a:extLst>
              <a:ext uri="{FF2B5EF4-FFF2-40B4-BE49-F238E27FC236}">
                <a16:creationId xmlns:a16="http://schemas.microsoft.com/office/drawing/2014/main" id="{17FCB78C-EBE7-43AF-9AAA-4DCE9A983E9F}"/>
              </a:ext>
            </a:extLst>
          </p:cNvPr>
          <p:cNvSpPr/>
          <p:nvPr/>
        </p:nvSpPr>
        <p:spPr>
          <a:xfrm>
            <a:off x="5424002" y="2022455"/>
            <a:ext cx="1317443" cy="1340445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latin typeface="Amasis MT Pro Black" panose="020B0604020202020204" pitchFamily="18" charset="0"/>
              </a:rPr>
              <a:t>15</a:t>
            </a:r>
          </a:p>
          <a:p>
            <a:pPr algn="ctr"/>
            <a:r>
              <a:rPr kumimoji="1" lang="en-US" altLang="ja-JP" sz="1600" dirty="0">
                <a:latin typeface="Amasis MT Pro Medium" panose="02040604050005020304" pitchFamily="18" charset="0"/>
              </a:rPr>
              <a:t>Fifteen</a:t>
            </a:r>
            <a:endParaRPr kumimoji="1" lang="ja-JP" altLang="en-US" sz="1600" dirty="0">
              <a:latin typeface="Amasis MT Pro Medium" panose="02040604050005020304" pitchFamily="18" charset="0"/>
            </a:endParaRPr>
          </a:p>
        </p:txBody>
      </p:sp>
      <p:sp>
        <p:nvSpPr>
          <p:cNvPr id="128" name="楕円 127">
            <a:extLst>
              <a:ext uri="{FF2B5EF4-FFF2-40B4-BE49-F238E27FC236}">
                <a16:creationId xmlns:a16="http://schemas.microsoft.com/office/drawing/2014/main" id="{EEE43E44-A694-4A5C-AC52-3CB7E01BC98E}"/>
              </a:ext>
            </a:extLst>
          </p:cNvPr>
          <p:cNvSpPr/>
          <p:nvPr/>
        </p:nvSpPr>
        <p:spPr>
          <a:xfrm>
            <a:off x="6637492" y="2029987"/>
            <a:ext cx="1317443" cy="1340445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latin typeface="Amasis MT Pro Black" panose="020B0604020202020204" pitchFamily="18" charset="0"/>
              </a:rPr>
              <a:t>16</a:t>
            </a:r>
          </a:p>
          <a:p>
            <a:pPr algn="ctr"/>
            <a:r>
              <a:rPr kumimoji="1" lang="en-US" altLang="ja-JP" sz="1600" dirty="0">
                <a:latin typeface="Amasis MT Pro Medium" panose="02040604050005020304" pitchFamily="18" charset="0"/>
              </a:rPr>
              <a:t>Sixteen</a:t>
            </a:r>
            <a:endParaRPr kumimoji="1" lang="ja-JP" altLang="en-US" sz="1600" dirty="0">
              <a:latin typeface="Amasis MT Pro Medium" panose="02040604050005020304" pitchFamily="18" charset="0"/>
            </a:endParaRPr>
          </a:p>
        </p:txBody>
      </p:sp>
      <p:sp>
        <p:nvSpPr>
          <p:cNvPr id="129" name="楕円 128">
            <a:extLst>
              <a:ext uri="{FF2B5EF4-FFF2-40B4-BE49-F238E27FC236}">
                <a16:creationId xmlns:a16="http://schemas.microsoft.com/office/drawing/2014/main" id="{C60C9DD4-6D0F-4020-8540-92F71C890D75}"/>
              </a:ext>
            </a:extLst>
          </p:cNvPr>
          <p:cNvSpPr/>
          <p:nvPr/>
        </p:nvSpPr>
        <p:spPr>
          <a:xfrm>
            <a:off x="7845058" y="2056874"/>
            <a:ext cx="1317443" cy="1340445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latin typeface="Amasis MT Pro Black" panose="020B0604020202020204" pitchFamily="18" charset="0"/>
              </a:rPr>
              <a:t>17</a:t>
            </a:r>
          </a:p>
          <a:p>
            <a:pPr algn="ctr"/>
            <a:r>
              <a:rPr kumimoji="1" lang="en-US" altLang="ja-JP" sz="1200" dirty="0">
                <a:latin typeface="Amasis MT Pro Medium" panose="02040604050005020304" pitchFamily="18" charset="0"/>
              </a:rPr>
              <a:t>Seventeen</a:t>
            </a:r>
            <a:endParaRPr kumimoji="1" lang="ja-JP" altLang="en-US" sz="1200" dirty="0">
              <a:latin typeface="Amasis MT Pro Medium" panose="02040604050005020304" pitchFamily="18" charset="0"/>
            </a:endParaRPr>
          </a:p>
        </p:txBody>
      </p:sp>
      <p:sp>
        <p:nvSpPr>
          <p:cNvPr id="130" name="楕円 129">
            <a:extLst>
              <a:ext uri="{FF2B5EF4-FFF2-40B4-BE49-F238E27FC236}">
                <a16:creationId xmlns:a16="http://schemas.microsoft.com/office/drawing/2014/main" id="{25BF0CC4-6C09-4CF4-87A0-715642254777}"/>
              </a:ext>
            </a:extLst>
          </p:cNvPr>
          <p:cNvSpPr/>
          <p:nvPr/>
        </p:nvSpPr>
        <p:spPr>
          <a:xfrm>
            <a:off x="9077460" y="2056874"/>
            <a:ext cx="1317443" cy="1340445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latin typeface="Amasis MT Pro Black" panose="020B0604020202020204" pitchFamily="18" charset="0"/>
              </a:rPr>
              <a:t>18</a:t>
            </a:r>
          </a:p>
          <a:p>
            <a:pPr algn="ctr"/>
            <a:r>
              <a:rPr kumimoji="1" lang="en-US" altLang="ja-JP" sz="1400" dirty="0">
                <a:latin typeface="Amasis MT Pro Medium" panose="02040604050005020304" pitchFamily="18" charset="0"/>
              </a:rPr>
              <a:t>Eighteen</a:t>
            </a:r>
            <a:endParaRPr kumimoji="1" lang="ja-JP" altLang="en-US" sz="1400" dirty="0">
              <a:latin typeface="Amasis MT Pro Medium" panose="02040604050005020304" pitchFamily="18" charset="0"/>
            </a:endParaRPr>
          </a:p>
        </p:txBody>
      </p:sp>
      <p:sp>
        <p:nvSpPr>
          <p:cNvPr id="131" name="楕円 130">
            <a:extLst>
              <a:ext uri="{FF2B5EF4-FFF2-40B4-BE49-F238E27FC236}">
                <a16:creationId xmlns:a16="http://schemas.microsoft.com/office/drawing/2014/main" id="{9E7B376B-E515-4EF7-932A-1504FC92B016}"/>
              </a:ext>
            </a:extLst>
          </p:cNvPr>
          <p:cNvSpPr/>
          <p:nvPr/>
        </p:nvSpPr>
        <p:spPr>
          <a:xfrm>
            <a:off x="10257592" y="2056873"/>
            <a:ext cx="1317443" cy="1340445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latin typeface="Amasis MT Pro Black" panose="020B0604020202020204" pitchFamily="18" charset="0"/>
              </a:rPr>
              <a:t>19</a:t>
            </a:r>
          </a:p>
          <a:p>
            <a:pPr algn="ctr"/>
            <a:r>
              <a:rPr lang="en-US" altLang="ja-JP" sz="1400" dirty="0">
                <a:latin typeface="Amasis MT Pro Medium" panose="02040604050005020304" pitchFamily="18" charset="0"/>
              </a:rPr>
              <a:t>Ni</a:t>
            </a:r>
            <a:r>
              <a:rPr kumimoji="1" lang="en-US" altLang="ja-JP" sz="1400" dirty="0">
                <a:latin typeface="Amasis MT Pro Medium" panose="02040604050005020304" pitchFamily="18" charset="0"/>
              </a:rPr>
              <a:t>neteen</a:t>
            </a:r>
            <a:endParaRPr kumimoji="1" lang="ja-JP" altLang="en-US" sz="1400" dirty="0">
              <a:latin typeface="Amasis MT Pro Medium" panose="02040604050005020304" pitchFamily="18" charset="0"/>
            </a:endParaRPr>
          </a:p>
        </p:txBody>
      </p:sp>
      <p:sp>
        <p:nvSpPr>
          <p:cNvPr id="132" name="楕円 131">
            <a:extLst>
              <a:ext uri="{FF2B5EF4-FFF2-40B4-BE49-F238E27FC236}">
                <a16:creationId xmlns:a16="http://schemas.microsoft.com/office/drawing/2014/main" id="{00A4B9E0-F497-4D2A-A9E4-F53A19A5FF50}"/>
              </a:ext>
            </a:extLst>
          </p:cNvPr>
          <p:cNvSpPr/>
          <p:nvPr/>
        </p:nvSpPr>
        <p:spPr>
          <a:xfrm>
            <a:off x="571500" y="3456842"/>
            <a:ext cx="1732582" cy="1633973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latin typeface="Amasis MT Pro Black" panose="020B0604020202020204" pitchFamily="18" charset="0"/>
              </a:rPr>
              <a:t>20</a:t>
            </a:r>
          </a:p>
          <a:p>
            <a:pPr algn="ctr"/>
            <a:r>
              <a:rPr kumimoji="1" lang="en-US" altLang="ja-JP" sz="2000" dirty="0">
                <a:latin typeface="Amasis MT Pro Black" panose="020B0604020202020204" pitchFamily="18" charset="0"/>
              </a:rPr>
              <a:t>Twenty</a:t>
            </a:r>
            <a:endParaRPr kumimoji="1" lang="ja-JP" altLang="en-US" sz="2000" dirty="0">
              <a:latin typeface="Amasis MT Pro Black" panose="020B0604020202020204" pitchFamily="18" charset="0"/>
            </a:endParaRPr>
          </a:p>
        </p:txBody>
      </p:sp>
      <p:sp>
        <p:nvSpPr>
          <p:cNvPr id="133" name="楕円 132">
            <a:extLst>
              <a:ext uri="{FF2B5EF4-FFF2-40B4-BE49-F238E27FC236}">
                <a16:creationId xmlns:a16="http://schemas.microsoft.com/office/drawing/2014/main" id="{BC8D70B0-7C04-4712-9650-F40466DC1A56}"/>
              </a:ext>
            </a:extLst>
          </p:cNvPr>
          <p:cNvSpPr/>
          <p:nvPr/>
        </p:nvSpPr>
        <p:spPr>
          <a:xfrm>
            <a:off x="2320277" y="3456842"/>
            <a:ext cx="1732582" cy="1633973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latin typeface="Amasis MT Pro Black" panose="020B0604020202020204" pitchFamily="18" charset="0"/>
              </a:rPr>
              <a:t>30</a:t>
            </a:r>
          </a:p>
          <a:p>
            <a:pPr algn="ctr"/>
            <a:r>
              <a:rPr kumimoji="1" lang="en-US" altLang="ja-JP" sz="2000" dirty="0">
                <a:latin typeface="Amasis MT Pro Black" panose="020B0604020202020204" pitchFamily="18" charset="0"/>
              </a:rPr>
              <a:t>Thirty</a:t>
            </a:r>
            <a:endParaRPr kumimoji="1" lang="ja-JP" altLang="en-US" sz="2000" dirty="0">
              <a:latin typeface="Amasis MT Pro Black" panose="020B0604020202020204" pitchFamily="18" charset="0"/>
            </a:endParaRPr>
          </a:p>
        </p:txBody>
      </p:sp>
      <p:sp>
        <p:nvSpPr>
          <p:cNvPr id="134" name="楕円 133">
            <a:extLst>
              <a:ext uri="{FF2B5EF4-FFF2-40B4-BE49-F238E27FC236}">
                <a16:creationId xmlns:a16="http://schemas.microsoft.com/office/drawing/2014/main" id="{39928B1E-EB8D-4B58-8289-46BA5914CFCD}"/>
              </a:ext>
            </a:extLst>
          </p:cNvPr>
          <p:cNvSpPr/>
          <p:nvPr/>
        </p:nvSpPr>
        <p:spPr>
          <a:xfrm>
            <a:off x="4142745" y="3456842"/>
            <a:ext cx="1732582" cy="1633973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latin typeface="Amasis MT Pro Black" panose="020B0604020202020204" pitchFamily="18" charset="0"/>
              </a:rPr>
              <a:t>40</a:t>
            </a:r>
          </a:p>
          <a:p>
            <a:pPr algn="ctr"/>
            <a:r>
              <a:rPr kumimoji="1" lang="en-US" altLang="ja-JP" sz="2000" dirty="0">
                <a:latin typeface="Amasis MT Pro Black" panose="020B0604020202020204" pitchFamily="18" charset="0"/>
              </a:rPr>
              <a:t>Forty</a:t>
            </a:r>
            <a:endParaRPr kumimoji="1" lang="ja-JP" altLang="en-US" sz="2000" dirty="0">
              <a:latin typeface="Amasis MT Pro Black" panose="020B0604020202020204" pitchFamily="18" charset="0"/>
            </a:endParaRPr>
          </a:p>
        </p:txBody>
      </p:sp>
      <p:sp>
        <p:nvSpPr>
          <p:cNvPr id="135" name="楕円 134">
            <a:extLst>
              <a:ext uri="{FF2B5EF4-FFF2-40B4-BE49-F238E27FC236}">
                <a16:creationId xmlns:a16="http://schemas.microsoft.com/office/drawing/2014/main" id="{B5DB9A83-2FC4-48D5-A472-929D5C851FEC}"/>
              </a:ext>
            </a:extLst>
          </p:cNvPr>
          <p:cNvSpPr/>
          <p:nvPr/>
        </p:nvSpPr>
        <p:spPr>
          <a:xfrm>
            <a:off x="5973735" y="3456842"/>
            <a:ext cx="1732582" cy="1633973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latin typeface="Amasis MT Pro Black" panose="020B0604020202020204" pitchFamily="18" charset="0"/>
              </a:rPr>
              <a:t>50</a:t>
            </a:r>
          </a:p>
          <a:p>
            <a:pPr algn="ctr"/>
            <a:r>
              <a:rPr kumimoji="1" lang="en-US" altLang="ja-JP" sz="2000" dirty="0">
                <a:latin typeface="Amasis MT Pro Black" panose="020B0604020202020204" pitchFamily="18" charset="0"/>
              </a:rPr>
              <a:t>Fifty</a:t>
            </a:r>
            <a:endParaRPr kumimoji="1" lang="ja-JP" altLang="en-US" sz="2000" dirty="0">
              <a:latin typeface="Amasis MT Pro Black" panose="020B0604020202020204" pitchFamily="18" charset="0"/>
            </a:endParaRPr>
          </a:p>
        </p:txBody>
      </p:sp>
      <p:sp>
        <p:nvSpPr>
          <p:cNvPr id="136" name="楕円 135">
            <a:extLst>
              <a:ext uri="{FF2B5EF4-FFF2-40B4-BE49-F238E27FC236}">
                <a16:creationId xmlns:a16="http://schemas.microsoft.com/office/drawing/2014/main" id="{5F940920-6E47-441C-8757-EADD804AB91A}"/>
              </a:ext>
            </a:extLst>
          </p:cNvPr>
          <p:cNvSpPr/>
          <p:nvPr/>
        </p:nvSpPr>
        <p:spPr>
          <a:xfrm>
            <a:off x="463811" y="5170922"/>
            <a:ext cx="1732582" cy="1633973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latin typeface="Amasis MT Pro Black" panose="020B0604020202020204" pitchFamily="18" charset="0"/>
              </a:rPr>
              <a:t>60</a:t>
            </a:r>
          </a:p>
          <a:p>
            <a:pPr algn="ctr"/>
            <a:r>
              <a:rPr lang="en-US" altLang="ja-JP" sz="2000" dirty="0">
                <a:latin typeface="Amasis MT Pro Black" panose="020B0604020202020204" pitchFamily="18" charset="0"/>
              </a:rPr>
              <a:t>Six</a:t>
            </a:r>
            <a:r>
              <a:rPr kumimoji="1" lang="en-US" altLang="ja-JP" sz="2000" dirty="0">
                <a:latin typeface="Amasis MT Pro Black" panose="020B0604020202020204" pitchFamily="18" charset="0"/>
              </a:rPr>
              <a:t>ty</a:t>
            </a:r>
            <a:endParaRPr kumimoji="1" lang="ja-JP" altLang="en-US" sz="2000" dirty="0">
              <a:latin typeface="Amasis MT Pro Black" panose="020B0604020202020204" pitchFamily="18" charset="0"/>
            </a:endParaRPr>
          </a:p>
        </p:txBody>
      </p:sp>
      <p:sp>
        <p:nvSpPr>
          <p:cNvPr id="137" name="楕円 136">
            <a:extLst>
              <a:ext uri="{FF2B5EF4-FFF2-40B4-BE49-F238E27FC236}">
                <a16:creationId xmlns:a16="http://schemas.microsoft.com/office/drawing/2014/main" id="{1BA6554A-3372-4609-9F7C-6259FEAF384C}"/>
              </a:ext>
            </a:extLst>
          </p:cNvPr>
          <p:cNvSpPr/>
          <p:nvPr/>
        </p:nvSpPr>
        <p:spPr>
          <a:xfrm>
            <a:off x="2276757" y="5156884"/>
            <a:ext cx="1732582" cy="1633973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latin typeface="Amasis MT Pro Black" panose="020B0604020202020204" pitchFamily="18" charset="0"/>
              </a:rPr>
              <a:t>70</a:t>
            </a:r>
          </a:p>
          <a:p>
            <a:pPr algn="ctr"/>
            <a:r>
              <a:rPr kumimoji="1" lang="en-US" altLang="ja-JP" sz="2000" dirty="0">
                <a:latin typeface="Amasis MT Pro Black" panose="020B0604020202020204" pitchFamily="18" charset="0"/>
              </a:rPr>
              <a:t>Seventy</a:t>
            </a:r>
            <a:endParaRPr kumimoji="1" lang="ja-JP" altLang="en-US" sz="2000" dirty="0">
              <a:latin typeface="Amasis MT Pro Black" panose="020B0604020202020204" pitchFamily="18" charset="0"/>
            </a:endParaRPr>
          </a:p>
        </p:txBody>
      </p:sp>
      <p:sp>
        <p:nvSpPr>
          <p:cNvPr id="138" name="楕円 137">
            <a:extLst>
              <a:ext uri="{FF2B5EF4-FFF2-40B4-BE49-F238E27FC236}">
                <a16:creationId xmlns:a16="http://schemas.microsoft.com/office/drawing/2014/main" id="{89FF06F5-AB46-4713-BD61-B03D7E2CE1C0}"/>
              </a:ext>
            </a:extLst>
          </p:cNvPr>
          <p:cNvSpPr/>
          <p:nvPr/>
        </p:nvSpPr>
        <p:spPr>
          <a:xfrm>
            <a:off x="4167416" y="5135988"/>
            <a:ext cx="1732582" cy="1633973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latin typeface="Amasis MT Pro Black" panose="020B0604020202020204" pitchFamily="18" charset="0"/>
              </a:rPr>
              <a:t>80</a:t>
            </a:r>
          </a:p>
          <a:p>
            <a:pPr algn="ctr"/>
            <a:r>
              <a:rPr kumimoji="1" lang="en-US" altLang="ja-JP" sz="2000" dirty="0">
                <a:latin typeface="Amasis MT Pro Black" panose="020B0604020202020204" pitchFamily="18" charset="0"/>
              </a:rPr>
              <a:t>Eighty</a:t>
            </a:r>
            <a:endParaRPr kumimoji="1" lang="ja-JP" altLang="en-US" sz="2000" dirty="0">
              <a:latin typeface="Amasis MT Pro Black" panose="020B0604020202020204" pitchFamily="18" charset="0"/>
            </a:endParaRPr>
          </a:p>
        </p:txBody>
      </p:sp>
      <p:sp>
        <p:nvSpPr>
          <p:cNvPr id="139" name="楕円 138">
            <a:extLst>
              <a:ext uri="{FF2B5EF4-FFF2-40B4-BE49-F238E27FC236}">
                <a16:creationId xmlns:a16="http://schemas.microsoft.com/office/drawing/2014/main" id="{3187B225-A8B1-4E88-A740-15F640994F46}"/>
              </a:ext>
            </a:extLst>
          </p:cNvPr>
          <p:cNvSpPr/>
          <p:nvPr/>
        </p:nvSpPr>
        <p:spPr>
          <a:xfrm>
            <a:off x="5975779" y="5156885"/>
            <a:ext cx="1732582" cy="1633973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latin typeface="Amasis MT Pro Black" panose="020B0604020202020204" pitchFamily="18" charset="0"/>
              </a:rPr>
              <a:t>90</a:t>
            </a:r>
          </a:p>
          <a:p>
            <a:pPr algn="ctr"/>
            <a:r>
              <a:rPr kumimoji="1" lang="en-US" altLang="ja-JP" sz="2000" dirty="0">
                <a:latin typeface="Amasis MT Pro Black" panose="020B0604020202020204" pitchFamily="18" charset="0"/>
              </a:rPr>
              <a:t>Ninety</a:t>
            </a:r>
            <a:endParaRPr kumimoji="1" lang="ja-JP" altLang="en-US" sz="2000" dirty="0">
              <a:latin typeface="Amasis MT Pro Black" panose="020B0604020202020204" pitchFamily="18" charset="0"/>
            </a:endParaRPr>
          </a:p>
        </p:txBody>
      </p:sp>
      <p:sp>
        <p:nvSpPr>
          <p:cNvPr id="140" name="楕円 139">
            <a:extLst>
              <a:ext uri="{FF2B5EF4-FFF2-40B4-BE49-F238E27FC236}">
                <a16:creationId xmlns:a16="http://schemas.microsoft.com/office/drawing/2014/main" id="{323716DD-D974-4B9B-A29E-DEF4764CDE40}"/>
              </a:ext>
            </a:extLst>
          </p:cNvPr>
          <p:cNvSpPr/>
          <p:nvPr/>
        </p:nvSpPr>
        <p:spPr>
          <a:xfrm>
            <a:off x="8262553" y="3680905"/>
            <a:ext cx="3218339" cy="2910166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6000" dirty="0">
                <a:latin typeface="Amasis MT Pro Black" panose="020B0604020202020204" pitchFamily="18" charset="0"/>
              </a:rPr>
              <a:t>100</a:t>
            </a:r>
          </a:p>
          <a:p>
            <a:pPr algn="ctr"/>
            <a:r>
              <a:rPr kumimoji="1" lang="en-US" altLang="ja-JP" sz="3600" dirty="0">
                <a:latin typeface="Amasis MT Pro Black" panose="020B0604020202020204" pitchFamily="18" charset="0"/>
              </a:rPr>
              <a:t>One hundred</a:t>
            </a:r>
            <a:endParaRPr kumimoji="1" lang="ja-JP" altLang="en-US" sz="3600" dirty="0">
              <a:latin typeface="Amasis MT Pro Black" panose="020B06040202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5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2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2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2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2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2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2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2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25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2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2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3" grpId="0" animBg="1"/>
      <p:bldP spid="114" grpId="0" animBg="1"/>
      <p:bldP spid="115" grpId="0" animBg="1"/>
      <p:bldP spid="116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</p:bldLst>
  </p:timing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Yu Gothic"/>
        <a:ea typeface=""/>
        <a:cs typeface=""/>
      </a:majorFont>
      <a:minorFont>
        <a:latin typeface="Yu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59</Words>
  <Application>Microsoft Office PowerPoint</Application>
  <PresentationFormat>ワイド画面</PresentationFormat>
  <Paragraphs>57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</vt:lpstr>
      <vt:lpstr>Amasis MT Pro Black</vt:lpstr>
      <vt:lpstr>Amasis MT Pro Medium</vt:lpstr>
      <vt:lpstr>Arial</vt:lpstr>
      <vt:lpstr>BohemianVTI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ALT　押部谷中(押部谷中学校)</dc:creator>
  <cp:lastModifiedBy>ALT　押部谷中(押部谷中学校)</cp:lastModifiedBy>
  <cp:revision>5</cp:revision>
  <dcterms:created xsi:type="dcterms:W3CDTF">2021-06-04T00:23:55Z</dcterms:created>
  <dcterms:modified xsi:type="dcterms:W3CDTF">2021-06-04T01:15:03Z</dcterms:modified>
</cp:coreProperties>
</file>