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56" r:id="rId4"/>
    <p:sldId id="262" r:id="rId5"/>
    <p:sldId id="260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340F"/>
    <a:srgbClr val="5B7284"/>
    <a:srgbClr val="E0E3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21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CE332-8262-4B43-88BD-DA25D51B0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2BB4B4-2D1A-4C9A-B143-A4B37D67D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0C49-02AE-428D-9B3B-30A14ABB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BE15A-4380-4C9C-BA09-51937F44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2FAC0-C9C1-4E7E-9DF5-DB5E2768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47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15D2A-277D-4EBA-B3B0-B2FB9FED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B8AEB-EFC3-4E15-BCDC-1B881F936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BBE44-6198-4B48-BD18-07C631D3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56C0F-2939-40CD-8B8F-5811AAC5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85488-49AD-4D00-B7B0-C0A6EDA7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27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03006-F661-4C12-B6DC-681BA2E869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8A588-9369-4EAF-803C-B2B3AE505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B2772-1AFE-4858-B3FB-6F7D26AA7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58068-F0D9-4098-8054-0AE71B3CF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D2EF7-2233-453A-BC8A-B95E5E92D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2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4647-DC75-441F-B5CC-5DBEC6B87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95D83-301C-482F-8D77-9CBD58F47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A8B5D-8491-4228-B334-79DF0568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AC49C-246F-4BE5-83BF-251746579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B5C53-1760-44AC-B631-8D4B20EEC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9D5D-026A-4654-9506-6E1AE5D02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6221F-F88C-410E-A349-2AE570BA8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032A3-126C-42E9-845D-94B6D280C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794C7-DD94-4BC8-92CD-95521269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DA962-3A52-4107-8F30-6E0E850B6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8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9775C-729C-4653-96F8-D50CECF80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99104-E9C7-4A98-B821-A88886786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5DECD-A683-49CB-99E2-17CC9E52D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05F3B-1588-4AE7-9C3B-8CAA494F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AF473-92C2-4F57-9A35-5EB50DD59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E605E1-5B70-43AA-ACB6-37A759FA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B63B-9C8F-471C-BDCC-8E3B265F4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0BEE4-30B8-4483-AC11-8FEC239D2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E0DC-6A79-462C-BE55-D706D4CA4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0C5A77-92A9-4C69-B1E9-14487EF4F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AFB7C8-9E83-4288-8398-39463D34C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A49F52-41B5-4B04-8456-06807E8D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C918C-C026-4C96-B656-8F76E8AE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B1C5A5-1941-4436-8351-FCE17B3CA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1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96AD-59BB-4D5E-9B1F-DC96DE3D6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5FEF8-C8B7-4C0B-9134-14ECCEF0F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6C8086-B02C-4CE9-BF69-CA52560A9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E0E6D-C167-4421-A804-E1AFEAC1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1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5035C7-0B3A-46B7-B898-DC4D2F10C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34B0F-0D41-4446-81BC-FE13A81C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C525E-D207-42FC-A00D-4AFAC2EC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90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B2D8-582C-4740-A5F2-90DFBB8E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EC323-BFDE-4686-A504-24FCE9AF3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CD5F5-90EA-4349-8FE5-CD10FB359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7AE09-F006-49DD-9C78-A2A84B90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1F513-03FC-4D62-9183-78EE54E5B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96B35-F916-4F91-B212-44226E41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5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BE662-8A71-4619-B49F-64810724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A44B15-9FB2-4085-895D-5E2777F6E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92653-67A1-445A-971E-7A1DC6CA7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D8C9F-9232-4BD4-B93D-C7A67E85E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4919B-6BBC-47D3-87B4-3E424489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BCDFC-95ED-4455-B690-97A2AE9F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FDC20-3A1D-46F4-8636-4A1B7860C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47E11-5A90-48E7-B4CB-C83E9B1F5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BFBCF-2981-45FC-B175-AD01953A4F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79120-15FD-4C65-801D-7E8524E7A265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BFE95-2456-4BA8-965E-FB217F0EE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8282D-24C2-4778-8950-CCA12B869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E8AD-FF71-4C1D-9269-293445B22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3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9.png"/><Relationship Id="rId10" Type="http://schemas.openxmlformats.org/officeDocument/2006/relationships/image" Target="../media/image7.png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microsoft.com/office/2007/relationships/media" Target="../media/media2.mp3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wnload The Legend Of Zelda Breath Of The Wild Logo With Outline - Zelda  Breath Of The Wild Title - Full Size PNG Image - PNGkit">
            <a:extLst>
              <a:ext uri="{FF2B5EF4-FFF2-40B4-BE49-F238E27FC236}">
                <a16:creationId xmlns:a16="http://schemas.microsoft.com/office/drawing/2014/main" id="{6D3B2EBF-C12C-4C9E-850B-EFFC132F6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79" y="-7342"/>
            <a:ext cx="5195121" cy="407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21D541A-C6C8-4B36-8360-F9BE9A2AD915}"/>
              </a:ext>
            </a:extLst>
          </p:cNvPr>
          <p:cNvGrpSpPr/>
          <p:nvPr/>
        </p:nvGrpSpPr>
        <p:grpSpPr>
          <a:xfrm>
            <a:off x="-6785811" y="2358188"/>
            <a:ext cx="4751758" cy="3707293"/>
            <a:chOff x="199741" y="2221644"/>
            <a:chExt cx="6477066" cy="4565732"/>
          </a:xfrm>
        </p:grpSpPr>
        <p:pic>
          <p:nvPicPr>
            <p:cNvPr id="7" name="boomerang 2" descr="Boomerang - Zelda Wiki">
              <a:extLst>
                <a:ext uri="{FF2B5EF4-FFF2-40B4-BE49-F238E27FC236}">
                  <a16:creationId xmlns:a16="http://schemas.microsoft.com/office/drawing/2014/main" id="{D7EB4AD1-8D35-4F52-BB83-5B36D9727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110816">
              <a:off x="1145320" y="2221644"/>
              <a:ext cx="4565732" cy="4565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The Wild Breath of Zelda Font Generator Preview">
              <a:extLst>
                <a:ext uri="{FF2B5EF4-FFF2-40B4-BE49-F238E27FC236}">
                  <a16:creationId xmlns:a16="http://schemas.microsoft.com/office/drawing/2014/main" id="{259C5189-EC55-4AD1-8B69-0451B95F51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41" y="4160614"/>
              <a:ext cx="6477066" cy="1265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he Wild Breath of Zelda Font Generator Preview">
              <a:extLst>
                <a:ext uri="{FF2B5EF4-FFF2-40B4-BE49-F238E27FC236}">
                  <a16:creationId xmlns:a16="http://schemas.microsoft.com/office/drawing/2014/main" id="{09E8DE50-B627-48DA-9803-AFBF3F82E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688" y="5470108"/>
              <a:ext cx="3054995" cy="1109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6404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7000">
        <p15:prstTrans prst="curtains"/>
        <p:sndAc>
          <p:stSnd>
            <p:snd r:embed="rId2" name="Lufus - Zelda Main Theme (Synthwave Remix) [feat. Bitonal Landscape].wav"/>
          </p:stSnd>
        </p:sndAc>
      </p:transition>
    </mc:Choice>
    <mc:Fallback xmlns="">
      <p:transition spd="slow">
        <p:fade/>
        <p:sndAc>
          <p:stSnd>
            <p:snd r:embed="rId12" name="Lufus - Zelda Main Theme (Synthwave Remix) [feat. Bitonal Landscape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865 -0.09954 C 0.21563 -0.12199 0.27136 -0.13403 0.32995 -0.13403 C 0.39636 -0.13403 0.44974 -0.12199 0.48685 -0.09954 L 0.66537 -3.7037E-7 " pathEditMode="relative" rAng="0" ptsTypes="AAAAA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68" y="-67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7EDCA4-8A16-45F3-9466-F3CD91F1A7F4}"/>
              </a:ext>
            </a:extLst>
          </p:cNvPr>
          <p:cNvSpPr txBox="1"/>
          <p:nvPr/>
        </p:nvSpPr>
        <p:spPr>
          <a:xfrm>
            <a:off x="445477" y="-7006"/>
            <a:ext cx="54094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How it 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AB2FF4-2AC2-4DF3-8519-83E8828C1609}"/>
              </a:ext>
            </a:extLst>
          </p:cNvPr>
          <p:cNvSpPr txBox="1"/>
          <p:nvPr/>
        </p:nvSpPr>
        <p:spPr>
          <a:xfrm>
            <a:off x="115830" y="1785161"/>
            <a:ext cx="72812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Before you play, place the vocabulary into the word boxes on the game slide.</a:t>
            </a:r>
          </a:p>
          <a:p>
            <a:pPr marL="285750" indent="-285750">
              <a:buFontTx/>
              <a:buChar char="-"/>
            </a:pPr>
            <a:endParaRPr lang="en-US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Go over the vocabulary words with your students before hand</a:t>
            </a:r>
          </a:p>
          <a:p>
            <a:pPr marL="285750" indent="-285750">
              <a:buFontTx/>
              <a:buChar char="-"/>
            </a:pPr>
            <a:endParaRPr lang="en-US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Show the students the game board and have them say a word. With each word they select, they will get points</a:t>
            </a:r>
          </a:p>
          <a:p>
            <a:pPr marL="285750" indent="-285750">
              <a:buFontTx/>
              <a:buChar char="-"/>
            </a:pPr>
            <a:endParaRPr lang="en-US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After finishing one round, count the total points points to see who the winner is. If it is a larger class, make it team focused and if it is a small class make it individual points. Play as many rounds as time allows with the different boards provided. Each has different pint layouts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P.S. The point worth is rather obvious, but the robot is not. It is worth 0 points. The art is so beautiful it would break my heart to slap a font on it. Now you know. Have fun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3FB52-9B8C-41FE-AABC-727F1FF0FC9D}"/>
              </a:ext>
            </a:extLst>
          </p:cNvPr>
          <p:cNvSpPr txBox="1"/>
          <p:nvPr/>
        </p:nvSpPr>
        <p:spPr>
          <a:xfrm>
            <a:off x="268057" y="1100990"/>
            <a:ext cx="813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31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Objective: Practice reading and pronouncing newly introduced vocab for points</a:t>
            </a:r>
          </a:p>
        </p:txBody>
      </p:sp>
    </p:spTree>
    <p:extLst>
      <p:ext uri="{BB962C8B-B14F-4D97-AF65-F5344CB8AC3E}">
        <p14:creationId xmlns:p14="http://schemas.microsoft.com/office/powerpoint/2010/main" val="3500012419"/>
      </p:ext>
    </p:extLst>
  </p:cSld>
  <p:clrMapOvr>
    <a:masterClrMapping/>
  </p:clrMapOvr>
  <p:transition spd="slow">
    <p:randomBar dir="vert"/>
    <p:sndAc>
      <p:stSnd>
        <p:snd r:embed="rId2" name="Zelda - BOTW - 'Interact' _ Sound Effect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Zelda Breath of the Wild Guardian Locations, Item Drops | Guide">
            <a:extLst>
              <a:ext uri="{FF2B5EF4-FFF2-40B4-BE49-F238E27FC236}">
                <a16:creationId xmlns:a16="http://schemas.microsoft.com/office/drawing/2014/main" id="{D0C2A574-965E-451C-8F87-BCABD059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145" y="1777119"/>
            <a:ext cx="2372498" cy="14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Zelda Breath of the Wild Guardian Locations, Item Drops | Guide">
            <a:extLst>
              <a:ext uri="{FF2B5EF4-FFF2-40B4-BE49-F238E27FC236}">
                <a16:creationId xmlns:a16="http://schemas.microsoft.com/office/drawing/2014/main" id="{7C754410-D1FE-44FD-8329-AEE0DCF1F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49" y="5021188"/>
            <a:ext cx="2372498" cy="14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C0E4BDF-6371-46B0-8B80-9C388638F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6295" y="3218512"/>
            <a:ext cx="1804572" cy="1932599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817B4B3E-BC74-4F52-8238-95A87DA2E4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4612" y="60871"/>
            <a:ext cx="1804572" cy="1932599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82D2B400-778F-46F5-A834-F300207A434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0443" y="406779"/>
            <a:ext cx="896190" cy="1261981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D531E859-BB0E-46C2-AED4-F3A2268211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2791" y="5155644"/>
            <a:ext cx="896190" cy="1261981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0C94F5DA-B805-4F8F-9857-1F3F5F1B31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2561" y="1956531"/>
            <a:ext cx="896190" cy="1261981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741E3E34-E674-497F-A4FA-C5C6499F02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2446" y="3582750"/>
            <a:ext cx="896190" cy="1261981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CC79590B-2707-4F93-9F81-317740EA4C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6350" y="2040102"/>
            <a:ext cx="902286" cy="126807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591DBCE-E713-48F8-827F-BA99606745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9513" y="400682"/>
            <a:ext cx="902286" cy="1268078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C4536E7D-4DE6-4674-8444-12B0A08610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7131" y="5149547"/>
            <a:ext cx="902286" cy="126807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2094DE53-3A83-4D5E-BFD2-77D637AAF1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32791" y="3702476"/>
            <a:ext cx="902286" cy="1268078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7F37E903-869C-487B-BADA-277AF8A16C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0486" y="5180003"/>
            <a:ext cx="896190" cy="1274174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A22B9946-D429-4957-9864-4231C4F41C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32791" y="2024313"/>
            <a:ext cx="896190" cy="1274174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5065C4C6-14FE-47D8-ACBF-3C527B0E34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52561" y="3576654"/>
            <a:ext cx="896190" cy="1274174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35B065F4-224D-4341-947C-6F8405562C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3984" y="420964"/>
            <a:ext cx="896190" cy="1274174"/>
          </a:xfrm>
          <a:prstGeom prst="rect">
            <a:avLst/>
          </a:prstGeom>
        </p:spPr>
      </p:pic>
      <p:pic>
        <p:nvPicPr>
          <p:cNvPr id="5" name="[Cartoon Sound FX] Whip boomerang whoosh multiple">
            <a:hlinkClick r:id="" action="ppaction://media"/>
            <a:extLst>
              <a:ext uri="{FF2B5EF4-FFF2-40B4-BE49-F238E27FC236}">
                <a16:creationId xmlns:a16="http://schemas.microsoft.com/office/drawing/2014/main" id="{E0073671-8720-4D09-A2DF-F37AFCCBE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12190" y="7300633"/>
            <a:ext cx="731196" cy="731196"/>
          </a:xfrm>
          <a:prstGeom prst="rect">
            <a:avLst/>
          </a:prstGeom>
        </p:spPr>
      </p:pic>
      <p:sp>
        <p:nvSpPr>
          <p:cNvPr id="20" name="Sign 4">
            <a:extLst>
              <a:ext uri="{FF2B5EF4-FFF2-40B4-BE49-F238E27FC236}">
                <a16:creationId xmlns:a16="http://schemas.microsoft.com/office/drawing/2014/main" id="{CE5E24DA-B85D-4CB2-9785-D3586E26F2A8}"/>
              </a:ext>
            </a:extLst>
          </p:cNvPr>
          <p:cNvSpPr txBox="1"/>
          <p:nvPr/>
        </p:nvSpPr>
        <p:spPr>
          <a:xfrm>
            <a:off x="9158018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Cherry</a:t>
            </a:r>
          </a:p>
        </p:txBody>
      </p:sp>
      <p:sp>
        <p:nvSpPr>
          <p:cNvPr id="4" name="Sign 3">
            <a:extLst>
              <a:ext uri="{FF2B5EF4-FFF2-40B4-BE49-F238E27FC236}">
                <a16:creationId xmlns:a16="http://schemas.microsoft.com/office/drawing/2014/main" id="{7137A9CF-9402-43FE-BE40-FB755EBFD409}"/>
              </a:ext>
            </a:extLst>
          </p:cNvPr>
          <p:cNvSpPr txBox="1"/>
          <p:nvPr/>
        </p:nvSpPr>
        <p:spPr>
          <a:xfrm>
            <a:off x="6167903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Banana</a:t>
            </a:r>
          </a:p>
        </p:txBody>
      </p:sp>
      <p:sp>
        <p:nvSpPr>
          <p:cNvPr id="6" name="Sign 2">
            <a:extLst>
              <a:ext uri="{FF2B5EF4-FFF2-40B4-BE49-F238E27FC236}">
                <a16:creationId xmlns:a16="http://schemas.microsoft.com/office/drawing/2014/main" id="{8886FA57-2C27-4425-A1A3-630B1C8A9861}"/>
              </a:ext>
            </a:extLst>
          </p:cNvPr>
          <p:cNvSpPr txBox="1"/>
          <p:nvPr/>
        </p:nvSpPr>
        <p:spPr>
          <a:xfrm>
            <a:off x="3177788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Peach</a:t>
            </a:r>
          </a:p>
        </p:txBody>
      </p:sp>
      <p:sp>
        <p:nvSpPr>
          <p:cNvPr id="22" name="Sign 1">
            <a:extLst>
              <a:ext uri="{FF2B5EF4-FFF2-40B4-BE49-F238E27FC236}">
                <a16:creationId xmlns:a16="http://schemas.microsoft.com/office/drawing/2014/main" id="{0D1628C1-2869-478C-8192-3A9FE91EE3C5}"/>
              </a:ext>
            </a:extLst>
          </p:cNvPr>
          <p:cNvSpPr txBox="1"/>
          <p:nvPr/>
        </p:nvSpPr>
        <p:spPr>
          <a:xfrm>
            <a:off x="187673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Apple</a:t>
            </a:r>
          </a:p>
        </p:txBody>
      </p:sp>
      <p:pic>
        <p:nvPicPr>
          <p:cNvPr id="21" name="boomerang 4" descr="Boomerang - Zelda Wiki">
            <a:extLst>
              <a:ext uri="{FF2B5EF4-FFF2-40B4-BE49-F238E27FC236}">
                <a16:creationId xmlns:a16="http://schemas.microsoft.com/office/drawing/2014/main" id="{59558E5A-B85C-4947-998C-C1D2364F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29463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oomerang 3" descr="Boomerang - Zelda Wiki">
            <a:extLst>
              <a:ext uri="{FF2B5EF4-FFF2-40B4-BE49-F238E27FC236}">
                <a16:creationId xmlns:a16="http://schemas.microsoft.com/office/drawing/2014/main" id="{57B34BA7-2F25-432D-8AB9-16636ABAF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29463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oomerang 2" descr="Boomerang - Zelda Wiki">
            <a:extLst>
              <a:ext uri="{FF2B5EF4-FFF2-40B4-BE49-F238E27FC236}">
                <a16:creationId xmlns:a16="http://schemas.microsoft.com/office/drawing/2014/main" id="{A80BF52C-234D-4E40-AF9A-92AC2AFA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42096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boomerang 1" descr="Boomerang - Zelda Wiki">
            <a:extLst>
              <a:ext uri="{FF2B5EF4-FFF2-40B4-BE49-F238E27FC236}">
                <a16:creationId xmlns:a16="http://schemas.microsoft.com/office/drawing/2014/main" id="{505657B6-2318-45D6-9D32-A108A94F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42096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ign 4">
            <a:extLst>
              <a:ext uri="{FF2B5EF4-FFF2-40B4-BE49-F238E27FC236}">
                <a16:creationId xmlns:a16="http://schemas.microsoft.com/office/drawing/2014/main" id="{31601B3C-E9D2-47C7-B014-6BE22B3E1D63}"/>
              </a:ext>
            </a:extLst>
          </p:cNvPr>
          <p:cNvSpPr txBox="1"/>
          <p:nvPr/>
        </p:nvSpPr>
        <p:spPr>
          <a:xfrm>
            <a:off x="9158018" y="2266298"/>
            <a:ext cx="2845736" cy="72327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Strawberry</a:t>
            </a:r>
          </a:p>
        </p:txBody>
      </p:sp>
      <p:sp>
        <p:nvSpPr>
          <p:cNvPr id="12" name="Sign 3">
            <a:extLst>
              <a:ext uri="{FF2B5EF4-FFF2-40B4-BE49-F238E27FC236}">
                <a16:creationId xmlns:a16="http://schemas.microsoft.com/office/drawing/2014/main" id="{9D799867-984E-4830-AD5E-0F0CF1AF7D02}"/>
              </a:ext>
            </a:extLst>
          </p:cNvPr>
          <p:cNvSpPr txBox="1"/>
          <p:nvPr/>
        </p:nvSpPr>
        <p:spPr>
          <a:xfrm>
            <a:off x="6167903" y="226629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Pineapple</a:t>
            </a:r>
          </a:p>
        </p:txBody>
      </p:sp>
      <p:sp>
        <p:nvSpPr>
          <p:cNvPr id="13" name="Sign 2">
            <a:extLst>
              <a:ext uri="{FF2B5EF4-FFF2-40B4-BE49-F238E27FC236}">
                <a16:creationId xmlns:a16="http://schemas.microsoft.com/office/drawing/2014/main" id="{8D429156-806F-4205-B677-72B024553CFF}"/>
              </a:ext>
            </a:extLst>
          </p:cNvPr>
          <p:cNvSpPr txBox="1"/>
          <p:nvPr/>
        </p:nvSpPr>
        <p:spPr>
          <a:xfrm>
            <a:off x="3177788" y="226629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Grapes</a:t>
            </a:r>
          </a:p>
        </p:txBody>
      </p:sp>
      <p:sp>
        <p:nvSpPr>
          <p:cNvPr id="14" name="Sign 1">
            <a:extLst>
              <a:ext uri="{FF2B5EF4-FFF2-40B4-BE49-F238E27FC236}">
                <a16:creationId xmlns:a16="http://schemas.microsoft.com/office/drawing/2014/main" id="{513CA8C8-AAEC-4861-89D7-B245F3594FBE}"/>
              </a:ext>
            </a:extLst>
          </p:cNvPr>
          <p:cNvSpPr txBox="1"/>
          <p:nvPr/>
        </p:nvSpPr>
        <p:spPr>
          <a:xfrm>
            <a:off x="187673" y="226629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Melon</a:t>
            </a:r>
          </a:p>
        </p:txBody>
      </p:sp>
      <p:pic>
        <p:nvPicPr>
          <p:cNvPr id="15" name="boomerang 4" descr="Boomerang - Zelda Wiki">
            <a:extLst>
              <a:ext uri="{FF2B5EF4-FFF2-40B4-BE49-F238E27FC236}">
                <a16:creationId xmlns:a16="http://schemas.microsoft.com/office/drawing/2014/main" id="{57C2FED3-58E3-4556-A9C1-D997C52D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187247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oomerang 3" descr="Boomerang - Zelda Wiki">
            <a:extLst>
              <a:ext uri="{FF2B5EF4-FFF2-40B4-BE49-F238E27FC236}">
                <a16:creationId xmlns:a16="http://schemas.microsoft.com/office/drawing/2014/main" id="{87F7CD8A-1BB1-48C8-808E-4E5FD2BA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187247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oomerang 2" descr="Boomerang - Zelda Wiki">
            <a:extLst>
              <a:ext uri="{FF2B5EF4-FFF2-40B4-BE49-F238E27FC236}">
                <a16:creationId xmlns:a16="http://schemas.microsoft.com/office/drawing/2014/main" id="{07B00D16-3471-42A9-BC54-AA545D21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199880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oomerang 1" descr="Boomerang - Zelda Wiki">
            <a:extLst>
              <a:ext uri="{FF2B5EF4-FFF2-40B4-BE49-F238E27FC236}">
                <a16:creationId xmlns:a16="http://schemas.microsoft.com/office/drawing/2014/main" id="{2757C9A1-6D51-4D23-9B09-E609FF74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199880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ign 4">
            <a:extLst>
              <a:ext uri="{FF2B5EF4-FFF2-40B4-BE49-F238E27FC236}">
                <a16:creationId xmlns:a16="http://schemas.microsoft.com/office/drawing/2014/main" id="{748B3887-84EA-4CB8-8C1A-9772E292A5CD}"/>
              </a:ext>
            </a:extLst>
          </p:cNvPr>
          <p:cNvSpPr txBox="1"/>
          <p:nvPr/>
        </p:nvSpPr>
        <p:spPr>
          <a:xfrm>
            <a:off x="9158018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Onion</a:t>
            </a:r>
          </a:p>
        </p:txBody>
      </p:sp>
      <p:sp>
        <p:nvSpPr>
          <p:cNvPr id="24" name="Sign 3">
            <a:extLst>
              <a:ext uri="{FF2B5EF4-FFF2-40B4-BE49-F238E27FC236}">
                <a16:creationId xmlns:a16="http://schemas.microsoft.com/office/drawing/2014/main" id="{AB7F1661-DF39-4BFF-B965-4F3DA8933CD9}"/>
              </a:ext>
            </a:extLst>
          </p:cNvPr>
          <p:cNvSpPr txBox="1"/>
          <p:nvPr/>
        </p:nvSpPr>
        <p:spPr>
          <a:xfrm>
            <a:off x="6167903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Carrot</a:t>
            </a:r>
          </a:p>
        </p:txBody>
      </p:sp>
      <p:sp>
        <p:nvSpPr>
          <p:cNvPr id="25" name="Sign 2">
            <a:extLst>
              <a:ext uri="{FF2B5EF4-FFF2-40B4-BE49-F238E27FC236}">
                <a16:creationId xmlns:a16="http://schemas.microsoft.com/office/drawing/2014/main" id="{5FF89E3F-3C74-4C94-990D-83CA4CD7505C}"/>
              </a:ext>
            </a:extLst>
          </p:cNvPr>
          <p:cNvSpPr txBox="1"/>
          <p:nvPr/>
        </p:nvSpPr>
        <p:spPr>
          <a:xfrm>
            <a:off x="3177788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Corn</a:t>
            </a:r>
          </a:p>
        </p:txBody>
      </p:sp>
      <p:sp>
        <p:nvSpPr>
          <p:cNvPr id="26" name="Sign 1">
            <a:extLst>
              <a:ext uri="{FF2B5EF4-FFF2-40B4-BE49-F238E27FC236}">
                <a16:creationId xmlns:a16="http://schemas.microsoft.com/office/drawing/2014/main" id="{53D5DC5F-55B7-4EBC-88E7-5F8CAF658854}"/>
              </a:ext>
            </a:extLst>
          </p:cNvPr>
          <p:cNvSpPr txBox="1"/>
          <p:nvPr/>
        </p:nvSpPr>
        <p:spPr>
          <a:xfrm>
            <a:off x="187673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Potato</a:t>
            </a:r>
          </a:p>
        </p:txBody>
      </p:sp>
      <p:pic>
        <p:nvPicPr>
          <p:cNvPr id="27" name="boomerang 4" descr="Boomerang - Zelda Wiki">
            <a:extLst>
              <a:ext uri="{FF2B5EF4-FFF2-40B4-BE49-F238E27FC236}">
                <a16:creationId xmlns:a16="http://schemas.microsoft.com/office/drawing/2014/main" id="{418314AC-D162-43D1-93D9-59CCA0D1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345032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oomerang 3" descr="Boomerang - Zelda Wiki">
            <a:extLst>
              <a:ext uri="{FF2B5EF4-FFF2-40B4-BE49-F238E27FC236}">
                <a16:creationId xmlns:a16="http://schemas.microsoft.com/office/drawing/2014/main" id="{3181EC1C-DE41-4822-BA82-18761737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345032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oomerang 2" descr="Boomerang - Zelda Wiki">
            <a:extLst>
              <a:ext uri="{FF2B5EF4-FFF2-40B4-BE49-F238E27FC236}">
                <a16:creationId xmlns:a16="http://schemas.microsoft.com/office/drawing/2014/main" id="{AEA9525B-4314-4C78-9A4E-0C90F255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357665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oomerang 1" descr="Boomerang - Zelda Wiki">
            <a:extLst>
              <a:ext uri="{FF2B5EF4-FFF2-40B4-BE49-F238E27FC236}">
                <a16:creationId xmlns:a16="http://schemas.microsoft.com/office/drawing/2014/main" id="{E9103E79-B27F-4999-B594-691EF8E5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357665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ign 4">
            <a:extLst>
              <a:ext uri="{FF2B5EF4-FFF2-40B4-BE49-F238E27FC236}">
                <a16:creationId xmlns:a16="http://schemas.microsoft.com/office/drawing/2014/main" id="{FF51D63B-477A-484B-9BD6-FEDE9BF95991}"/>
              </a:ext>
            </a:extLst>
          </p:cNvPr>
          <p:cNvSpPr txBox="1"/>
          <p:nvPr/>
        </p:nvSpPr>
        <p:spPr>
          <a:xfrm>
            <a:off x="9158018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Cucumber</a:t>
            </a:r>
          </a:p>
        </p:txBody>
      </p:sp>
      <p:sp>
        <p:nvSpPr>
          <p:cNvPr id="32" name="Sign 3">
            <a:extLst>
              <a:ext uri="{FF2B5EF4-FFF2-40B4-BE49-F238E27FC236}">
                <a16:creationId xmlns:a16="http://schemas.microsoft.com/office/drawing/2014/main" id="{4B9BABCC-4D39-4986-8AC6-DB98FF967DBF}"/>
              </a:ext>
            </a:extLst>
          </p:cNvPr>
          <p:cNvSpPr txBox="1"/>
          <p:nvPr/>
        </p:nvSpPr>
        <p:spPr>
          <a:xfrm>
            <a:off x="6167903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Mushroom</a:t>
            </a:r>
          </a:p>
        </p:txBody>
      </p:sp>
      <p:sp>
        <p:nvSpPr>
          <p:cNvPr id="33" name="Sign 2">
            <a:extLst>
              <a:ext uri="{FF2B5EF4-FFF2-40B4-BE49-F238E27FC236}">
                <a16:creationId xmlns:a16="http://schemas.microsoft.com/office/drawing/2014/main" id="{D686EE48-3862-41DF-BCA9-305F61F504F3}"/>
              </a:ext>
            </a:extLst>
          </p:cNvPr>
          <p:cNvSpPr txBox="1"/>
          <p:nvPr/>
        </p:nvSpPr>
        <p:spPr>
          <a:xfrm>
            <a:off x="3177788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Cabbage</a:t>
            </a:r>
          </a:p>
        </p:txBody>
      </p:sp>
      <p:sp>
        <p:nvSpPr>
          <p:cNvPr id="34" name="Sign 1">
            <a:extLst>
              <a:ext uri="{FF2B5EF4-FFF2-40B4-BE49-F238E27FC236}">
                <a16:creationId xmlns:a16="http://schemas.microsoft.com/office/drawing/2014/main" id="{2E06AC93-99D2-4C64-8C36-20E8B451BC90}"/>
              </a:ext>
            </a:extLst>
          </p:cNvPr>
          <p:cNvSpPr txBox="1"/>
          <p:nvPr/>
        </p:nvSpPr>
        <p:spPr>
          <a:xfrm>
            <a:off x="187673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Broccoli </a:t>
            </a:r>
          </a:p>
        </p:txBody>
      </p:sp>
      <p:pic>
        <p:nvPicPr>
          <p:cNvPr id="35" name="boomerang 4" descr="Boomerang - Zelda Wiki">
            <a:extLst>
              <a:ext uri="{FF2B5EF4-FFF2-40B4-BE49-F238E27FC236}">
                <a16:creationId xmlns:a16="http://schemas.microsoft.com/office/drawing/2014/main" id="{88F083C2-26DE-4E1B-9882-B110BD9A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502816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omerang 3" descr="Boomerang - Zelda Wiki">
            <a:extLst>
              <a:ext uri="{FF2B5EF4-FFF2-40B4-BE49-F238E27FC236}">
                <a16:creationId xmlns:a16="http://schemas.microsoft.com/office/drawing/2014/main" id="{E930BEDF-2C41-4F3A-9B86-1D429B57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502816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oomerang 2" descr="Boomerang - Zelda Wiki">
            <a:extLst>
              <a:ext uri="{FF2B5EF4-FFF2-40B4-BE49-F238E27FC236}">
                <a16:creationId xmlns:a16="http://schemas.microsoft.com/office/drawing/2014/main" id="{250F80CC-5A73-4B61-8E14-CA1DEFC3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515449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boomerang 1" descr="Boomerang - Zelda Wiki">
            <a:extLst>
              <a:ext uri="{FF2B5EF4-FFF2-40B4-BE49-F238E27FC236}">
                <a16:creationId xmlns:a16="http://schemas.microsoft.com/office/drawing/2014/main" id="{9FA25AE2-E236-404E-B4CD-2B702964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515449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get-item-the-legend-of-zelda-breath-of-the-wild-music">
            <a:hlinkClick r:id="" action="ppaction://media"/>
            <a:extLst>
              <a:ext uri="{FF2B5EF4-FFF2-40B4-BE49-F238E27FC236}">
                <a16:creationId xmlns:a16="http://schemas.microsoft.com/office/drawing/2014/main" id="{CF4654C2-E0C1-415C-8B6B-816F83C3F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91.04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673" y="7361431"/>
            <a:ext cx="609600" cy="609600"/>
          </a:xfrm>
          <a:prstGeom prst="rect">
            <a:avLst/>
          </a:prstGeom>
        </p:spPr>
      </p:pic>
      <p:pic>
        <p:nvPicPr>
          <p:cNvPr id="52" name="botw-fanfare-heart-container-ninjaghini">
            <a:hlinkClick r:id="" action="ppaction://media"/>
            <a:extLst>
              <a:ext uri="{FF2B5EF4-FFF2-40B4-BE49-F238E27FC236}">
                <a16:creationId xmlns:a16="http://schemas.microsoft.com/office/drawing/2014/main" id="{5CE466F0-AD03-4C17-B82E-618F2B2CCC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641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13781" y="7396324"/>
            <a:ext cx="609600" cy="609600"/>
          </a:xfrm>
          <a:prstGeom prst="rect">
            <a:avLst/>
          </a:prstGeom>
        </p:spPr>
      </p:pic>
      <p:pic>
        <p:nvPicPr>
          <p:cNvPr id="56" name="Game Over - The Legend of Zelda_ Breath of the Wild Soundtrack">
            <a:hlinkClick r:id="" action="ppaction://media"/>
            <a:extLst>
              <a:ext uri="{FF2B5EF4-FFF2-40B4-BE49-F238E27FC236}">
                <a16:creationId xmlns:a16="http://schemas.microsoft.com/office/drawing/2014/main" id="{F037B345-61CC-4568-95DC-C2065657F0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390" end="5356.91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407798" y="7262581"/>
            <a:ext cx="975900" cy="9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88614"/>
      </p:ext>
    </p:extLst>
  </p:cSld>
  <p:clrMapOvr>
    <a:masterClrMapping/>
  </p:clrMapOvr>
  <p:transition spd="slow">
    <p:randomBar dir="vert"/>
    <p:sndAc>
      <p:stSnd>
        <p:snd r:embed="rId8" name="Zelda - BOTW - 'Interact' _ Sound Effect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 0.24206 -0.07616 0.39779 -0.07616 C 0.55313 -0.07616 0.69362 -0.0456 0.78737 0.00301 C 0.69362 0.05162 0.55313 0.08264 0.39779 0.08264 C 0.24206 0.08264 0.10183 0.05162 0.00808 0.00301 Z " pathEditMode="relative" rAng="0" ptsTypes="AAAAA">
                                      <p:cBhvr>
                                        <p:cTn id="11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C 0.09375 -0.04861 0.23398 -0.07917 0.38971 -0.07917 C 0.54505 -0.07917 0.68554 -0.04861 0.77929 1.11111E-6 C 0.68554 0.04861 0.54505 0.07963 0.38971 0.07963 C 0.23398 0.07963 0.09375 0.04861 2.91667E-6 1.11111E-6 Z " pathEditMode="relative" rAng="0" ptsTypes="AAAAA">
                                      <p:cBhvr>
                                        <p:cTn id="32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9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8 C -0.09153 -0.03009 -0.22838 -0.05602 -0.38033 -0.05602 C -0.53203 -0.05602 -0.66914 -0.03009 -0.76054 0.01158 C -0.66914 0.05301 -0.53203 0.07963 -0.38033 0.07963 C -0.22838 0.07963 -0.09153 0.05301 -3.95833E-6 0.01158 Z " pathEditMode="relative" rAng="0" ptsTypes="AAAAA">
                                      <p:cBhvr>
                                        <p:cTn id="53" dur="3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8 C -0.09154 -0.03009 -0.22839 -0.05602 -0.38034 -0.05602 C -0.53203 -0.05602 -0.66914 -0.03009 -0.76055 0.01158 C -0.66914 0.05301 -0.53203 0.07963 -0.38034 0.07963 C -0.22839 0.07963 -0.09154 0.05301 3.75E-6 0.01158 Z " pathEditMode="relative" rAng="0" ptsTypes="AAAAA">
                                      <p:cBhvr>
                                        <p:cTn id="7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 0.24206 -0.07616 0.39779 -0.07616 C 0.55313 -0.07616 0.69362 -0.0456 0.78737 0.00301 C 0.69362 0.05162 0.55313 0.08264 0.39779 0.08264 C 0.24206 0.08264 0.10183 0.05162 0.00808 0.00301 Z " pathEditMode="relative" rAng="0" ptsTypes="AAAAA">
                                      <p:cBhvr>
                                        <p:cTn id="95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C 0.09375 -0.04861 0.23398 -0.07917 0.38971 -0.07917 C 0.54505 -0.07917 0.68554 -0.04861 0.77929 -1.48148E-6 C 0.68554 0.04861 0.54505 0.07963 0.38971 0.07963 C 0.23398 0.07963 0.09375 0.04861 2.91667E-6 -1.48148E-6 Z " pathEditMode="relative" rAng="0" ptsTypes="AAAAA">
                                      <p:cBhvr>
                                        <p:cTn id="116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8 C -0.09153 -0.03009 -0.22838 -0.05602 -0.38033 -0.05602 C -0.53203 -0.05602 -0.66914 -0.03009 -0.76054 0.01158 C -0.66914 0.05301 -0.53203 0.07963 -0.38033 0.07963 C -0.22838 0.07963 -0.09153 0.05301 -3.95833E-6 0.01158 Z " pathEditMode="relative" rAng="0" ptsTypes="AAAAA">
                                      <p:cBhvr>
                                        <p:cTn id="137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532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8 C -0.09154 -0.03009 -0.22839 -0.05602 -0.38034 -0.05602 C -0.53203 -0.05602 -0.66914 -0.03009 -0.76055 0.01158 C -0.66914 0.05301 -0.53203 0.07963 -0.38034 0.07963 C -0.22839 0.07963 -0.09154 0.05301 3.75E-6 0.01158 Z " pathEditMode="relative" rAng="0" ptsTypes="AAAAA">
                                      <p:cBhvr>
                                        <p:cTn id="15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 0.24206 -0.07615 0.39779 -0.07615 C 0.55313 -0.07615 0.69362 -0.0456 0.78737 0.00301 C 0.69362 0.05162 0.55313 0.08264 0.39779 0.08264 C 0.24206 0.08264 0.10183 0.05162 0.00808 0.00301 Z " pathEditMode="relative" rAng="0" ptsTypes="AAAAA">
                                      <p:cBhvr>
                                        <p:cTn id="179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C 0.09375 -0.04861 0.23398 -0.07916 0.38971 -0.07916 C 0.54505 -0.07916 0.68554 -0.04861 0.77929 -4.07407E-6 C 0.68554 0.04862 0.54505 0.07963 0.38971 0.07963 C 0.23398 0.07963 0.09375 0.04862 2.91667E-6 -4.07407E-6 Z " pathEditMode="relative" rAng="0" ptsTypes="AAAAA">
                                      <p:cBhvr>
                                        <p:cTn id="200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0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7 C -0.09153 -0.0301 -0.22838 -0.05602 -0.38033 -0.05602 C -0.53203 -0.05602 -0.66914 -0.0301 -0.76054 0.01157 C -0.66914 0.053 -0.53203 0.07963 -0.38033 0.07963 C -0.22838 0.07963 -0.09153 0.053 -3.95833E-6 0.01157 Z " pathEditMode="relative" rAng="0" ptsTypes="AAAAA">
                                      <p:cBhvr>
                                        <p:cTn id="221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6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44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7 C -0.09154 -0.0301 -0.22839 -0.05602 -0.38034 -0.05602 C -0.53203 -0.05602 -0.66914 -0.0301 -0.76055 0.01157 C -0.66914 0.053 -0.53203 0.07963 -0.38034 0.07963 C -0.22839 0.07963 -0.09154 0.053 3.75E-6 0.01157 Z " pathEditMode="relative" rAng="0" ptsTypes="AAAAA">
                                      <p:cBhvr>
                                        <p:cTn id="242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7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1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2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1 0.24206 -0.07616 0.39779 -0.07616 C 0.55313 -0.07616 0.69362 -0.04561 0.78737 0.00301 C 0.69362 0.05162 0.55313 0.08264 0.39779 0.08264 C 0.24206 0.08264 0.10183 0.05162 0.00808 0.00301 Z " pathEditMode="relative" rAng="0" ptsTypes="AAAAA">
                                      <p:cBhvr>
                                        <p:cTn id="263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68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5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3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C 0.09375 -0.04861 0.23398 -0.07917 0.38971 -0.07917 C 0.54505 -0.07917 0.68554 -0.04861 0.77929 3.33333E-6 C 0.68554 0.04861 0.54505 0.07963 0.38971 0.07963 C 0.23398 0.07963 0.09375 0.04861 2.91667E-6 3.33333E-6 Z " pathEditMode="relative" rAng="0" ptsTypes="AAAAA">
                                      <p:cBhvr>
                                        <p:cTn id="284" dur="3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532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3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7 C -0.09153 -0.03009 -0.22838 -0.05602 -0.38033 -0.05602 C -0.53203 -0.05602 -0.66914 -0.03009 -0.76054 0.01157 C -0.66914 0.05301 -0.53203 0.07963 -0.38033 0.07963 C -0.22838 0.07963 -0.09153 0.05301 -3.95833E-6 0.01157 Z " pathEditMode="relative" rAng="0" ptsTypes="AAAAA">
                                      <p:cBhvr>
                                        <p:cTn id="305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10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7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7 C -0.09154 -0.03009 -0.22839 -0.05602 -0.38034 -0.05602 C -0.53203 -0.05602 -0.66914 -0.03009 -0.76055 0.01157 C -0.66914 0.05301 -0.53203 0.07963 -0.38034 0.07963 C -0.22839 0.07963 -0.09154 0.05301 3.75E-6 0.01157 Z " pathEditMode="relative" rAng="0" ptsTypes="AAAAA">
                                      <p:cBhvr>
                                        <p:cTn id="326" dur="3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1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8" dur="259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4" grpId="0" animBg="1"/>
      <p:bldP spid="4" grpId="1" animBg="1"/>
      <p:bldP spid="6" grpId="0" animBg="1"/>
      <p:bldP spid="6" grpId="1" animBg="1"/>
      <p:bldP spid="22" grpId="0" animBg="1"/>
      <p:bldP spid="2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図 52">
            <a:extLst>
              <a:ext uri="{FF2B5EF4-FFF2-40B4-BE49-F238E27FC236}">
                <a16:creationId xmlns:a16="http://schemas.microsoft.com/office/drawing/2014/main" id="{EDDDCF72-7C75-4D08-9A78-73CCAD1313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2791" y="446468"/>
            <a:ext cx="896190" cy="1274174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8B54824F-D955-4BCD-99BA-4851EA8A3A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3548" y="3536660"/>
            <a:ext cx="902286" cy="1268078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2036630E-AF93-4364-96E8-89AEDEB94C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7279" y="2027361"/>
            <a:ext cx="896190" cy="1261981"/>
          </a:xfrm>
          <a:prstGeom prst="rect">
            <a:avLst/>
          </a:prstGeom>
        </p:spPr>
      </p:pic>
      <p:pic>
        <p:nvPicPr>
          <p:cNvPr id="65" name="Picture 2" descr="Zelda Breath of the Wild Guardian Locations, Item Drops | Guide">
            <a:extLst>
              <a:ext uri="{FF2B5EF4-FFF2-40B4-BE49-F238E27FC236}">
                <a16:creationId xmlns:a16="http://schemas.microsoft.com/office/drawing/2014/main" id="{B119C5BC-7B06-4080-94FF-EE7734CF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401" y="5078426"/>
            <a:ext cx="2372498" cy="14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C2A37A82-D84A-4FCF-830F-2B18F09E6E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7598" y="3576654"/>
            <a:ext cx="896190" cy="1274174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EC9D5C4C-12FD-48C8-86E5-69C3F537C3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9628" y="2027361"/>
            <a:ext cx="902286" cy="1268078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AF15F07E-3CC6-4C77-B9E8-CC3FB191E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7598" y="413845"/>
            <a:ext cx="896190" cy="1261981"/>
          </a:xfrm>
          <a:prstGeom prst="rect">
            <a:avLst/>
          </a:prstGeom>
        </p:spPr>
      </p:pic>
      <p:pic>
        <p:nvPicPr>
          <p:cNvPr id="63" name="図 62">
            <a:extLst>
              <a:ext uri="{FF2B5EF4-FFF2-40B4-BE49-F238E27FC236}">
                <a16:creationId xmlns:a16="http://schemas.microsoft.com/office/drawing/2014/main" id="{8EC6063F-BFBD-4285-B86F-C6714BC009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4665" y="4846380"/>
            <a:ext cx="1804572" cy="1932599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425B242F-FF38-4746-AD31-38A76EF88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77857" y="420964"/>
            <a:ext cx="896190" cy="1274174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B030D355-5097-4D70-885A-902C5C8190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4233" y="2058152"/>
            <a:ext cx="902286" cy="1268078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36A53754-4647-474B-8E3B-CFA885754C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8213" y="3611650"/>
            <a:ext cx="896190" cy="1261981"/>
          </a:xfrm>
          <a:prstGeom prst="rect">
            <a:avLst/>
          </a:prstGeom>
        </p:spPr>
      </p:pic>
      <p:pic>
        <p:nvPicPr>
          <p:cNvPr id="67" name="Picture 2" descr="Zelda Breath of the Wild Guardian Locations, Item Drops | Guide">
            <a:extLst>
              <a:ext uri="{FF2B5EF4-FFF2-40B4-BE49-F238E27FC236}">
                <a16:creationId xmlns:a16="http://schemas.microsoft.com/office/drawing/2014/main" id="{E349D67E-04CE-42F3-B9F9-A4D9DBB57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5" y="4987181"/>
            <a:ext cx="2372498" cy="14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9E3B3F6C-926F-4DC4-A3D5-E16DE8139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2446" y="2097852"/>
            <a:ext cx="896190" cy="1274174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81BD0E36-648B-49A2-BDBF-089961CFEA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446" y="357657"/>
            <a:ext cx="902286" cy="1268078"/>
          </a:xfrm>
          <a:prstGeom prst="rect">
            <a:avLst/>
          </a:prstGeom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8A24F668-36E2-42A5-A61D-675A103B27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80343" y="3588847"/>
            <a:ext cx="896190" cy="1261981"/>
          </a:xfrm>
          <a:prstGeom prst="rect">
            <a:avLst/>
          </a:prstGeom>
        </p:spPr>
      </p:pic>
      <p:pic>
        <p:nvPicPr>
          <p:cNvPr id="64" name="図 63">
            <a:extLst>
              <a:ext uri="{FF2B5EF4-FFF2-40B4-BE49-F238E27FC236}">
                <a16:creationId xmlns:a16="http://schemas.microsoft.com/office/drawing/2014/main" id="{473579B5-58E6-46ED-8B42-16FF566B58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6152" y="4828622"/>
            <a:ext cx="1804572" cy="1932599"/>
          </a:xfrm>
          <a:prstGeom prst="rect">
            <a:avLst/>
          </a:prstGeom>
        </p:spPr>
      </p:pic>
      <p:pic>
        <p:nvPicPr>
          <p:cNvPr id="5" name="[Cartoon Sound FX] Whip boomerang whoosh multiple">
            <a:hlinkClick r:id="" action="ppaction://media"/>
            <a:extLst>
              <a:ext uri="{FF2B5EF4-FFF2-40B4-BE49-F238E27FC236}">
                <a16:creationId xmlns:a16="http://schemas.microsoft.com/office/drawing/2014/main" id="{E0073671-8720-4D09-A2DF-F37AFCCBE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12190" y="7300633"/>
            <a:ext cx="731196" cy="731196"/>
          </a:xfrm>
          <a:prstGeom prst="rect">
            <a:avLst/>
          </a:prstGeom>
        </p:spPr>
      </p:pic>
      <p:sp>
        <p:nvSpPr>
          <p:cNvPr id="20" name="Sign 4">
            <a:extLst>
              <a:ext uri="{FF2B5EF4-FFF2-40B4-BE49-F238E27FC236}">
                <a16:creationId xmlns:a16="http://schemas.microsoft.com/office/drawing/2014/main" id="{CE5E24DA-B85D-4CB2-9785-D3586E26F2A8}"/>
              </a:ext>
            </a:extLst>
          </p:cNvPr>
          <p:cNvSpPr txBox="1"/>
          <p:nvPr/>
        </p:nvSpPr>
        <p:spPr>
          <a:xfrm>
            <a:off x="9158018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4" name="Sign 3">
            <a:extLst>
              <a:ext uri="{FF2B5EF4-FFF2-40B4-BE49-F238E27FC236}">
                <a16:creationId xmlns:a16="http://schemas.microsoft.com/office/drawing/2014/main" id="{7137A9CF-9402-43FE-BE40-FB755EBFD409}"/>
              </a:ext>
            </a:extLst>
          </p:cNvPr>
          <p:cNvSpPr txBox="1"/>
          <p:nvPr/>
        </p:nvSpPr>
        <p:spPr>
          <a:xfrm>
            <a:off x="6167903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6" name="Sign 2">
            <a:extLst>
              <a:ext uri="{FF2B5EF4-FFF2-40B4-BE49-F238E27FC236}">
                <a16:creationId xmlns:a16="http://schemas.microsoft.com/office/drawing/2014/main" id="{8886FA57-2C27-4425-A1A3-630B1C8A9861}"/>
              </a:ext>
            </a:extLst>
          </p:cNvPr>
          <p:cNvSpPr txBox="1"/>
          <p:nvPr/>
        </p:nvSpPr>
        <p:spPr>
          <a:xfrm>
            <a:off x="3177788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22" name="Sign 1">
            <a:extLst>
              <a:ext uri="{FF2B5EF4-FFF2-40B4-BE49-F238E27FC236}">
                <a16:creationId xmlns:a16="http://schemas.microsoft.com/office/drawing/2014/main" id="{0D1628C1-2869-478C-8192-3A9FE91EE3C5}"/>
              </a:ext>
            </a:extLst>
          </p:cNvPr>
          <p:cNvSpPr txBox="1"/>
          <p:nvPr/>
        </p:nvSpPr>
        <p:spPr>
          <a:xfrm>
            <a:off x="187673" y="68845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pic>
        <p:nvPicPr>
          <p:cNvPr id="21" name="boomerang 4" descr="Boomerang - Zelda Wiki">
            <a:extLst>
              <a:ext uri="{FF2B5EF4-FFF2-40B4-BE49-F238E27FC236}">
                <a16:creationId xmlns:a16="http://schemas.microsoft.com/office/drawing/2014/main" id="{59558E5A-B85C-4947-998C-C1D2364F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29463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oomerang 3" descr="Boomerang - Zelda Wiki">
            <a:extLst>
              <a:ext uri="{FF2B5EF4-FFF2-40B4-BE49-F238E27FC236}">
                <a16:creationId xmlns:a16="http://schemas.microsoft.com/office/drawing/2014/main" id="{57B34BA7-2F25-432D-8AB9-16636ABAF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29463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oomerang 2" descr="Boomerang - Zelda Wiki">
            <a:extLst>
              <a:ext uri="{FF2B5EF4-FFF2-40B4-BE49-F238E27FC236}">
                <a16:creationId xmlns:a16="http://schemas.microsoft.com/office/drawing/2014/main" id="{A80BF52C-234D-4E40-AF9A-92AC2AFA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42096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boomerang 1" descr="Boomerang - Zelda Wiki">
            <a:extLst>
              <a:ext uri="{FF2B5EF4-FFF2-40B4-BE49-F238E27FC236}">
                <a16:creationId xmlns:a16="http://schemas.microsoft.com/office/drawing/2014/main" id="{505657B6-2318-45D6-9D32-A108A94F9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42096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ign 4">
            <a:extLst>
              <a:ext uri="{FF2B5EF4-FFF2-40B4-BE49-F238E27FC236}">
                <a16:creationId xmlns:a16="http://schemas.microsoft.com/office/drawing/2014/main" id="{31601B3C-E9D2-47C7-B014-6BE22B3E1D63}"/>
              </a:ext>
            </a:extLst>
          </p:cNvPr>
          <p:cNvSpPr txBox="1"/>
          <p:nvPr/>
        </p:nvSpPr>
        <p:spPr>
          <a:xfrm>
            <a:off x="9158018" y="2266298"/>
            <a:ext cx="2845736" cy="723275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12" name="Sign 3">
            <a:extLst>
              <a:ext uri="{FF2B5EF4-FFF2-40B4-BE49-F238E27FC236}">
                <a16:creationId xmlns:a16="http://schemas.microsoft.com/office/drawing/2014/main" id="{9D799867-984E-4830-AD5E-0F0CF1AF7D02}"/>
              </a:ext>
            </a:extLst>
          </p:cNvPr>
          <p:cNvSpPr txBox="1"/>
          <p:nvPr/>
        </p:nvSpPr>
        <p:spPr>
          <a:xfrm>
            <a:off x="6167903" y="226629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13" name="Sign 2">
            <a:extLst>
              <a:ext uri="{FF2B5EF4-FFF2-40B4-BE49-F238E27FC236}">
                <a16:creationId xmlns:a16="http://schemas.microsoft.com/office/drawing/2014/main" id="{8D429156-806F-4205-B677-72B024553CFF}"/>
              </a:ext>
            </a:extLst>
          </p:cNvPr>
          <p:cNvSpPr txBox="1"/>
          <p:nvPr/>
        </p:nvSpPr>
        <p:spPr>
          <a:xfrm>
            <a:off x="3177788" y="226629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14" name="Sign 1">
            <a:extLst>
              <a:ext uri="{FF2B5EF4-FFF2-40B4-BE49-F238E27FC236}">
                <a16:creationId xmlns:a16="http://schemas.microsoft.com/office/drawing/2014/main" id="{513CA8C8-AAEC-4861-89D7-B245F3594FBE}"/>
              </a:ext>
            </a:extLst>
          </p:cNvPr>
          <p:cNvSpPr txBox="1"/>
          <p:nvPr/>
        </p:nvSpPr>
        <p:spPr>
          <a:xfrm>
            <a:off x="187673" y="226629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pic>
        <p:nvPicPr>
          <p:cNvPr id="15" name="boomerang 4" descr="Boomerang - Zelda Wiki">
            <a:extLst>
              <a:ext uri="{FF2B5EF4-FFF2-40B4-BE49-F238E27FC236}">
                <a16:creationId xmlns:a16="http://schemas.microsoft.com/office/drawing/2014/main" id="{57C2FED3-58E3-4556-A9C1-D997C52DB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187247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oomerang 3" descr="Boomerang - Zelda Wiki">
            <a:extLst>
              <a:ext uri="{FF2B5EF4-FFF2-40B4-BE49-F238E27FC236}">
                <a16:creationId xmlns:a16="http://schemas.microsoft.com/office/drawing/2014/main" id="{87F7CD8A-1BB1-48C8-808E-4E5FD2BA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187247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oomerang 2" descr="Boomerang - Zelda Wiki">
            <a:extLst>
              <a:ext uri="{FF2B5EF4-FFF2-40B4-BE49-F238E27FC236}">
                <a16:creationId xmlns:a16="http://schemas.microsoft.com/office/drawing/2014/main" id="{07B00D16-3471-42A9-BC54-AA545D216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199880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oomerang 1" descr="Boomerang - Zelda Wiki">
            <a:extLst>
              <a:ext uri="{FF2B5EF4-FFF2-40B4-BE49-F238E27FC236}">
                <a16:creationId xmlns:a16="http://schemas.microsoft.com/office/drawing/2014/main" id="{2757C9A1-6D51-4D23-9B09-E609FF74C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199880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ign 4">
            <a:extLst>
              <a:ext uri="{FF2B5EF4-FFF2-40B4-BE49-F238E27FC236}">
                <a16:creationId xmlns:a16="http://schemas.microsoft.com/office/drawing/2014/main" id="{748B3887-84EA-4CB8-8C1A-9772E292A5CD}"/>
              </a:ext>
            </a:extLst>
          </p:cNvPr>
          <p:cNvSpPr txBox="1"/>
          <p:nvPr/>
        </p:nvSpPr>
        <p:spPr>
          <a:xfrm>
            <a:off x="9158018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24" name="Sign 3">
            <a:extLst>
              <a:ext uri="{FF2B5EF4-FFF2-40B4-BE49-F238E27FC236}">
                <a16:creationId xmlns:a16="http://schemas.microsoft.com/office/drawing/2014/main" id="{AB7F1661-DF39-4BFF-B965-4F3DA8933CD9}"/>
              </a:ext>
            </a:extLst>
          </p:cNvPr>
          <p:cNvSpPr txBox="1"/>
          <p:nvPr/>
        </p:nvSpPr>
        <p:spPr>
          <a:xfrm>
            <a:off x="6167903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25" name="Sign 2">
            <a:extLst>
              <a:ext uri="{FF2B5EF4-FFF2-40B4-BE49-F238E27FC236}">
                <a16:creationId xmlns:a16="http://schemas.microsoft.com/office/drawing/2014/main" id="{5FF89E3F-3C74-4C94-990D-83CA4CD7505C}"/>
              </a:ext>
            </a:extLst>
          </p:cNvPr>
          <p:cNvSpPr txBox="1"/>
          <p:nvPr/>
        </p:nvSpPr>
        <p:spPr>
          <a:xfrm>
            <a:off x="3177788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26" name="Sign 1">
            <a:extLst>
              <a:ext uri="{FF2B5EF4-FFF2-40B4-BE49-F238E27FC236}">
                <a16:creationId xmlns:a16="http://schemas.microsoft.com/office/drawing/2014/main" id="{53D5DC5F-55B7-4EBC-88E7-5F8CAF658854}"/>
              </a:ext>
            </a:extLst>
          </p:cNvPr>
          <p:cNvSpPr txBox="1"/>
          <p:nvPr/>
        </p:nvSpPr>
        <p:spPr>
          <a:xfrm>
            <a:off x="187673" y="3844143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pic>
        <p:nvPicPr>
          <p:cNvPr id="27" name="boomerang 4" descr="Boomerang - Zelda Wiki">
            <a:extLst>
              <a:ext uri="{FF2B5EF4-FFF2-40B4-BE49-F238E27FC236}">
                <a16:creationId xmlns:a16="http://schemas.microsoft.com/office/drawing/2014/main" id="{418314AC-D162-43D1-93D9-59CCA0D1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345032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boomerang 3" descr="Boomerang - Zelda Wiki">
            <a:extLst>
              <a:ext uri="{FF2B5EF4-FFF2-40B4-BE49-F238E27FC236}">
                <a16:creationId xmlns:a16="http://schemas.microsoft.com/office/drawing/2014/main" id="{3181EC1C-DE41-4822-BA82-18761737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3450323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boomerang 2" descr="Boomerang - Zelda Wiki">
            <a:extLst>
              <a:ext uri="{FF2B5EF4-FFF2-40B4-BE49-F238E27FC236}">
                <a16:creationId xmlns:a16="http://schemas.microsoft.com/office/drawing/2014/main" id="{AEA9525B-4314-4C78-9A4E-0C90F255D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357665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boomerang 1" descr="Boomerang - Zelda Wiki">
            <a:extLst>
              <a:ext uri="{FF2B5EF4-FFF2-40B4-BE49-F238E27FC236}">
                <a16:creationId xmlns:a16="http://schemas.microsoft.com/office/drawing/2014/main" id="{E9103E79-B27F-4999-B594-691EF8E5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3576654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Sign 4">
            <a:extLst>
              <a:ext uri="{FF2B5EF4-FFF2-40B4-BE49-F238E27FC236}">
                <a16:creationId xmlns:a16="http://schemas.microsoft.com/office/drawing/2014/main" id="{FF51D63B-477A-484B-9BD6-FEDE9BF95991}"/>
              </a:ext>
            </a:extLst>
          </p:cNvPr>
          <p:cNvSpPr txBox="1"/>
          <p:nvPr/>
        </p:nvSpPr>
        <p:spPr>
          <a:xfrm>
            <a:off x="9158018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32" name="Sign 3">
            <a:extLst>
              <a:ext uri="{FF2B5EF4-FFF2-40B4-BE49-F238E27FC236}">
                <a16:creationId xmlns:a16="http://schemas.microsoft.com/office/drawing/2014/main" id="{4B9BABCC-4D39-4986-8AC6-DB98FF967DBF}"/>
              </a:ext>
            </a:extLst>
          </p:cNvPr>
          <p:cNvSpPr txBox="1"/>
          <p:nvPr/>
        </p:nvSpPr>
        <p:spPr>
          <a:xfrm>
            <a:off x="6167903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33" name="Sign 2">
            <a:extLst>
              <a:ext uri="{FF2B5EF4-FFF2-40B4-BE49-F238E27FC236}">
                <a16:creationId xmlns:a16="http://schemas.microsoft.com/office/drawing/2014/main" id="{D686EE48-3862-41DF-BCA9-305F61F504F3}"/>
              </a:ext>
            </a:extLst>
          </p:cNvPr>
          <p:cNvSpPr txBox="1"/>
          <p:nvPr/>
        </p:nvSpPr>
        <p:spPr>
          <a:xfrm>
            <a:off x="3177788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</a:t>
            </a:r>
          </a:p>
        </p:txBody>
      </p:sp>
      <p:sp>
        <p:nvSpPr>
          <p:cNvPr id="34" name="Sign 1">
            <a:extLst>
              <a:ext uri="{FF2B5EF4-FFF2-40B4-BE49-F238E27FC236}">
                <a16:creationId xmlns:a16="http://schemas.microsoft.com/office/drawing/2014/main" id="{2E06AC93-99D2-4C64-8C36-20E8B451BC90}"/>
              </a:ext>
            </a:extLst>
          </p:cNvPr>
          <p:cNvSpPr txBox="1"/>
          <p:nvPr/>
        </p:nvSpPr>
        <p:spPr>
          <a:xfrm>
            <a:off x="187673" y="5421988"/>
            <a:ext cx="2845736" cy="769441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E0E322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Blank </a:t>
            </a:r>
          </a:p>
        </p:txBody>
      </p:sp>
      <p:pic>
        <p:nvPicPr>
          <p:cNvPr id="35" name="boomerang 4" descr="Boomerang - Zelda Wiki">
            <a:extLst>
              <a:ext uri="{FF2B5EF4-FFF2-40B4-BE49-F238E27FC236}">
                <a16:creationId xmlns:a16="http://schemas.microsoft.com/office/drawing/2014/main" id="{88F083C2-26DE-4E1B-9882-B110BD9A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14081" y="502816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boomerang 3" descr="Boomerang - Zelda Wiki">
            <a:extLst>
              <a:ext uri="{FF2B5EF4-FFF2-40B4-BE49-F238E27FC236}">
                <a16:creationId xmlns:a16="http://schemas.microsoft.com/office/drawing/2014/main" id="{E930BEDF-2C41-4F3A-9B86-1D429B57D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3966" y="5028168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boomerang 2" descr="Boomerang - Zelda Wiki">
            <a:extLst>
              <a:ext uri="{FF2B5EF4-FFF2-40B4-BE49-F238E27FC236}">
                <a16:creationId xmlns:a16="http://schemas.microsoft.com/office/drawing/2014/main" id="{250F80CC-5A73-4B61-8E14-CA1DEFC3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4763" y="515449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boomerang 1" descr="Boomerang - Zelda Wiki">
            <a:extLst>
              <a:ext uri="{FF2B5EF4-FFF2-40B4-BE49-F238E27FC236}">
                <a16:creationId xmlns:a16="http://schemas.microsoft.com/office/drawing/2014/main" id="{9FA25AE2-E236-404E-B4CD-2B702964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4878" y="5154499"/>
            <a:ext cx="1577845" cy="15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et-item-the-legend-of-zelda-breath-of-the-wild-music">
            <a:hlinkClick r:id="" action="ppaction://media"/>
            <a:extLst>
              <a:ext uri="{FF2B5EF4-FFF2-40B4-BE49-F238E27FC236}">
                <a16:creationId xmlns:a16="http://schemas.microsoft.com/office/drawing/2014/main" id="{669C7727-C863-41BA-9887-1B44E95E2E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691.041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673" y="7300633"/>
            <a:ext cx="609600" cy="609600"/>
          </a:xfrm>
          <a:prstGeom prst="rect">
            <a:avLst/>
          </a:prstGeom>
        </p:spPr>
      </p:pic>
      <p:pic>
        <p:nvPicPr>
          <p:cNvPr id="62" name="botw-fanfare-heart-container-ninjaghini">
            <a:hlinkClick r:id="" action="ppaction://media"/>
            <a:extLst>
              <a:ext uri="{FF2B5EF4-FFF2-40B4-BE49-F238E27FC236}">
                <a16:creationId xmlns:a16="http://schemas.microsoft.com/office/drawing/2014/main" id="{36BDE30C-3969-469D-8370-FE51DEF9E3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end="641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3924" y="7422229"/>
            <a:ext cx="609600" cy="609600"/>
          </a:xfrm>
          <a:prstGeom prst="rect">
            <a:avLst/>
          </a:prstGeom>
        </p:spPr>
      </p:pic>
      <p:pic>
        <p:nvPicPr>
          <p:cNvPr id="66" name="Game Over - The Legend of Zelda_ Breath of the Wild Soundtrack">
            <a:hlinkClick r:id="" action="ppaction://media"/>
            <a:extLst>
              <a:ext uri="{FF2B5EF4-FFF2-40B4-BE49-F238E27FC236}">
                <a16:creationId xmlns:a16="http://schemas.microsoft.com/office/drawing/2014/main" id="{304D61DF-5298-42D2-B4B1-3AF780279B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390" end="5356.918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48859" y="7259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14525"/>
      </p:ext>
    </p:extLst>
  </p:cSld>
  <p:clrMapOvr>
    <a:masterClrMapping/>
  </p:clrMapOvr>
  <p:transition spd="slow">
    <p:randomBar dir="vert"/>
    <p:sndAc>
      <p:stSnd>
        <p:snd r:embed="rId8" name="Zelda - BOTW - 'Interact' _ Sound Effect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 0.24206 -0.07616 0.39779 -0.07616 C 0.55313 -0.07616 0.69362 -0.0456 0.78737 0.00301 C 0.69362 0.05162 0.55313 0.08264 0.39779 0.08264 C 0.24206 0.08264 0.10183 0.05162 0.00808 0.00301 Z " pathEditMode="relative" rAng="0" ptsTypes="AAAAA">
                                      <p:cBhvr>
                                        <p:cTn id="11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C 0.09375 -0.04861 0.23398 -0.07917 0.38971 -0.07917 C 0.54505 -0.07917 0.68554 -0.04861 0.77929 1.11111E-6 C 0.68554 0.04861 0.54505 0.07963 0.38971 0.07963 C 0.23398 0.07963 0.09375 0.04861 2.91667E-6 1.11111E-6 Z " pathEditMode="relative" rAng="0" ptsTypes="AAAAA">
                                      <p:cBhvr>
                                        <p:cTn id="32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9" dur="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8 C -0.09153 -0.03009 -0.22838 -0.05602 -0.38033 -0.05602 C -0.53203 -0.05602 -0.66914 -0.03009 -0.76054 0.01158 C -0.66914 0.05301 -0.53203 0.07963 -0.38033 0.07963 C -0.22838 0.07963 -0.09153 0.05301 -3.95833E-6 0.01158 Z " pathEditMode="relative" rAng="0" ptsTypes="AAAAA">
                                      <p:cBhvr>
                                        <p:cTn id="53" dur="3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0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8 C -0.09154 -0.03009 -0.22839 -0.05602 -0.38034 -0.05602 C -0.53203 -0.05602 -0.66914 -0.03009 -0.76055 0.01158 C -0.66914 0.05301 -0.53203 0.07963 -0.38034 0.07963 C -0.22839 0.07963 -0.09154 0.05301 3.75E-6 0.01158 Z " pathEditMode="relative" rAng="0" ptsTypes="AAAAA">
                                      <p:cBhvr>
                                        <p:cTn id="7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 0.24206 -0.07616 0.39779 -0.07616 C 0.55313 -0.07616 0.69362 -0.0456 0.78737 0.00301 C 0.69362 0.05162 0.55313 0.08264 0.39779 0.08264 C 0.24206 0.08264 0.10183 0.05162 0.00808 0.00301 Z " pathEditMode="relative" rAng="0" ptsTypes="AAAAA">
                                      <p:cBhvr>
                                        <p:cTn id="95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C 0.09375 -0.04861 0.23398 -0.07917 0.38971 -0.07917 C 0.54505 -0.07917 0.68554 -0.04861 0.77929 -1.48148E-6 C 0.68554 0.04861 0.54505 0.07963 0.38971 0.07963 C 0.23398 0.07963 0.09375 0.04861 2.91667E-6 -1.48148E-6 Z " pathEditMode="relative" rAng="0" ptsTypes="AAAAA">
                                      <p:cBhvr>
                                        <p:cTn id="116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8 C -0.09153 -0.03009 -0.22838 -0.05602 -0.38033 -0.05602 C -0.53203 -0.05602 -0.66914 -0.03009 -0.76054 0.01158 C -0.66914 0.05301 -0.53203 0.07963 -0.38033 0.07963 C -0.22838 0.07963 -0.09153 0.05301 -3.95833E-6 0.01158 Z " pathEditMode="relative" rAng="0" ptsTypes="AAAAA">
                                      <p:cBhvr>
                                        <p:cTn id="137" dur="3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8 C -0.09154 -0.03009 -0.22839 -0.05602 -0.38034 -0.05602 C -0.53203 -0.05602 -0.66914 -0.03009 -0.76055 0.01158 C -0.66914 0.05301 -0.53203 0.07963 -0.38034 0.07963 C -0.22839 0.07963 -0.09154 0.05301 3.75E-6 0.01158 Z " pathEditMode="relative" rAng="0" ptsTypes="AAAAA">
                                      <p:cBhvr>
                                        <p:cTn id="15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 0.24206 -0.07615 0.39779 -0.07615 C 0.55313 -0.07615 0.69362 -0.0456 0.78737 0.00301 C 0.69362 0.05162 0.55313 0.08264 0.39779 0.08264 C 0.24206 0.08264 0.10183 0.05162 0.00808 0.00301 Z " pathEditMode="relative" rAng="0" ptsTypes="AAAAA">
                                      <p:cBhvr>
                                        <p:cTn id="179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8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9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C 0.09375 -0.04861 0.23398 -0.07916 0.38971 -0.07916 C 0.54505 -0.07916 0.68554 -0.04861 0.77929 -4.07407E-6 C 0.68554 0.04862 0.54505 0.07963 0.38971 0.07963 C 0.23398 0.07963 0.09375 0.04862 2.91667E-6 -4.07407E-6 Z " pathEditMode="relative" rAng="0" ptsTypes="AAAAA">
                                      <p:cBhvr>
                                        <p:cTn id="200" dur="3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0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7 C -0.09153 -0.0301 -0.22838 -0.05602 -0.38033 -0.05602 C -0.53203 -0.05602 -0.66914 -0.0301 -0.76054 0.01157 C -0.66914 0.053 -0.53203 0.07963 -0.38033 0.07963 C -0.22838 0.07963 -0.09153 0.053 -3.95833E-6 0.01157 Z " pathEditMode="relative" rAng="0" ptsTypes="AAAAA">
                                      <p:cBhvr>
                                        <p:cTn id="221" dur="3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26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7 C -0.09154 -0.0301 -0.22839 -0.05602 -0.38034 -0.05602 C -0.53203 -0.05602 -0.66914 -0.0301 -0.76055 0.01157 C -0.66914 0.053 -0.53203 0.07963 -0.38034 0.07963 C -0.22839 0.07963 -0.09154 0.053 3.75E-6 0.01157 Z " pathEditMode="relative" rAng="0" ptsTypes="AAAAA">
                                      <p:cBhvr>
                                        <p:cTn id="242" dur="3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47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4" dur="259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1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2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8 0.00301 C 0.10183 -0.04561 0.24206 -0.07616 0.39779 -0.07616 C 0.55313 -0.07616 0.69362 -0.04561 0.78737 0.00301 C 0.69362 0.05162 0.55313 0.08264 0.39779 0.08264 C 0.24206 0.08264 0.10183 0.05162 0.00808 0.00301 Z " pathEditMode="relative" rAng="0" ptsTypes="AAAAA">
                                      <p:cBhvr>
                                        <p:cTn id="263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71" y="23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7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68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5" dur="44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3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C 0.09375 -0.04861 0.23398 -0.07917 0.38971 -0.07917 C 0.54505 -0.07917 0.68554 -0.04861 0.77929 3.33333E-6 C 0.68554 0.04861 0.54505 0.07963 0.38971 0.07963 C 0.23398 0.07963 0.09375 0.04861 2.91667E-6 3.33333E-6 Z " pathEditMode="relative" rAng="0" ptsTypes="AAAAA">
                                      <p:cBhvr>
                                        <p:cTn id="284" dur="3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58" y="23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8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6" dur="532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3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1157 C -0.09153 -0.03009 -0.22838 -0.05602 -0.38033 -0.05602 C -0.53203 -0.05602 -0.66914 -0.03009 -0.76054 0.01157 C -0.66914 0.05301 -0.53203 0.07963 -0.38033 0.07963 C -0.22838 0.07963 -0.09153 0.05301 -3.95833E-6 0.01157 Z " pathEditMode="relative" rAng="0" ptsTypes="AAAAA">
                                      <p:cBhvr>
                                        <p:cTn id="305" dur="3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9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10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7" dur="4400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8" presetClass="emph" presetSubtype="0" repeatCount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2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157 C -0.09154 -0.03009 -0.22839 -0.05602 -0.38034 -0.05602 C -0.53203 -0.05602 -0.66914 -0.03009 -0.76055 0.01157 C -0.66914 0.05301 -0.53203 0.07963 -0.38034 0.07963 C -0.22839 0.07963 -0.09154 0.05301 3.75E-6 0.01157 Z " pathEditMode="relative" rAng="0" ptsTypes="AAAAA">
                                      <p:cBhvr>
                                        <p:cTn id="326" dur="3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34" y="23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9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OOT_Box_B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0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31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8" dur="5329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4" grpId="0" animBg="1"/>
      <p:bldP spid="4" grpId="1" animBg="1"/>
      <p:bldP spid="6" grpId="0" animBg="1"/>
      <p:bldP spid="6" grpId="1" animBg="1"/>
      <p:bldP spid="22" grpId="0" animBg="1"/>
      <p:bldP spid="22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9" grpId="0" animBg="1"/>
      <p:bldP spid="19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Wild Breath of Zelda Font Generator Preview">
            <a:extLst>
              <a:ext uri="{FF2B5EF4-FFF2-40B4-BE49-F238E27FC236}">
                <a16:creationId xmlns:a16="http://schemas.microsoft.com/office/drawing/2014/main" id="{CAE5098F-6C07-43E2-BF14-931383BD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48" y="418148"/>
            <a:ext cx="8414304" cy="182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riSarahtops-sketches — KASS!">
            <a:extLst>
              <a:ext uri="{FF2B5EF4-FFF2-40B4-BE49-F238E27FC236}">
                <a16:creationId xmlns:a16="http://schemas.microsoft.com/office/drawing/2014/main" id="{C318FEF2-0083-4A37-BCE9-F021ABE762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8217" y="2791326"/>
            <a:ext cx="2873783" cy="40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8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Kass theme short.wav"/>
          </p:stSnd>
        </p:sndAc>
      </p:transition>
    </mc:Choice>
    <mc:Fallback xmlns="">
      <p:transition spd="slow">
        <p:blinds dir="vert"/>
        <p:sndAc>
          <p:stSnd>
            <p:snd r:embed="rId6" name="Kass theme short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Zelda Breath of the Wild Guardian Locations, Item Drops | Guide">
            <a:extLst>
              <a:ext uri="{FF2B5EF4-FFF2-40B4-BE49-F238E27FC236}">
                <a16:creationId xmlns:a16="http://schemas.microsoft.com/office/drawing/2014/main" id="{E0AE8A9F-527C-4A9E-830F-00A5D745F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838" y="3018693"/>
            <a:ext cx="2372498" cy="143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otw-fanfare-heart-container-ninjaghini">
            <a:hlinkClick r:id="" action="ppaction://media"/>
            <a:extLst>
              <a:ext uri="{FF2B5EF4-FFF2-40B4-BE49-F238E27FC236}">
                <a16:creationId xmlns:a16="http://schemas.microsoft.com/office/drawing/2014/main" id="{80594C4D-E184-4B18-9170-BADF5A1727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1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9216" y="5250131"/>
            <a:ext cx="609600" cy="609600"/>
          </a:xfrm>
          <a:prstGeom prst="rect">
            <a:avLst/>
          </a:prstGeom>
        </p:spPr>
      </p:pic>
      <p:pic>
        <p:nvPicPr>
          <p:cNvPr id="8" name="Game Over - The Legend of Zelda_ Breath of the Wild Soundtrack">
            <a:hlinkClick r:id="" action="ppaction://media"/>
            <a:extLst>
              <a:ext uri="{FF2B5EF4-FFF2-40B4-BE49-F238E27FC236}">
                <a16:creationId xmlns:a16="http://schemas.microsoft.com/office/drawing/2014/main" id="{B5C3019F-C1C4-40BB-8DBD-7DBC971512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0" end="5356.91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9423" y="5250131"/>
            <a:ext cx="609600" cy="609600"/>
          </a:xfrm>
          <a:prstGeom prst="rect">
            <a:avLst/>
          </a:prstGeom>
        </p:spPr>
      </p:pic>
      <p:pic>
        <p:nvPicPr>
          <p:cNvPr id="9" name="get-item-the-legend-of-zelda-breath-of-the-wild-music">
            <a:hlinkClick r:id="" action="ppaction://media"/>
            <a:extLst>
              <a:ext uri="{FF2B5EF4-FFF2-40B4-BE49-F238E27FC236}">
                <a16:creationId xmlns:a16="http://schemas.microsoft.com/office/drawing/2014/main" id="{941BD68F-5784-46F8-AF3C-4C30430CA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691.04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5771" y="5250131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50BA2F0-2F37-4FA9-9D0E-4079BB308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1478" y="3450790"/>
            <a:ext cx="896190" cy="127417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5CE6E3E-9F18-4244-ADAA-42503162A8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2920" y="3433410"/>
            <a:ext cx="902286" cy="126807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A5FB709-37BA-47A9-8819-B529071B14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0498" y="3386035"/>
            <a:ext cx="896190" cy="126198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A56ACD8-62AC-405D-8548-5BF0018DE2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6930" y="2768889"/>
            <a:ext cx="1804572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200</Words>
  <Application>Microsoft Office PowerPoint</Application>
  <PresentationFormat>ワイド画面</PresentationFormat>
  <Paragraphs>44</Paragraphs>
  <Slides>6</Slides>
  <Notes>0</Notes>
  <HiddenSlides>2</HiddenSlides>
  <MMClips>11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4" baseType="lpstr">
      <vt:lpstr>UD Digi Kyokasho N-B</vt:lpstr>
      <vt:lpstr>Arial</vt:lpstr>
      <vt:lpstr>Calibri</vt:lpstr>
      <vt:lpstr>Calibri Light</vt:lpstr>
      <vt:lpstr>Century Gothic</vt:lpstr>
      <vt:lpstr>Times New Roman</vt:lpstr>
      <vt:lpstr>Wingdings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Lucas Hernandez</dc:creator>
  <cp:lastModifiedBy>堺市教育委員会</cp:lastModifiedBy>
  <cp:revision>15</cp:revision>
  <dcterms:created xsi:type="dcterms:W3CDTF">2021-12-25T15:36:41Z</dcterms:created>
  <dcterms:modified xsi:type="dcterms:W3CDTF">2022-01-12T00:06:44Z</dcterms:modified>
</cp:coreProperties>
</file>