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D446-DFBB-48E8-A055-AA501471F953}" type="datetimeFigureOut">
              <a:rPr kumimoji="1" lang="ja-JP" altLang="en-US" smtClean="0"/>
              <a:pPr/>
              <a:t>2022/2/24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A41F-0B67-4FE3-B9CB-211E019735C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>
                <a:latin typeface="Comic Sans MS" pitchFamily="66" charset="0"/>
              </a:rPr>
              <a:t>Wordle</a:t>
            </a:r>
            <a:r>
              <a:rPr kumimoji="1" lang="en-US" altLang="ja-JP" dirty="0" smtClean="0">
                <a:latin typeface="Comic Sans MS" pitchFamily="66" charset="0"/>
              </a:rPr>
              <a:t>!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latin typeface="Comic Sans MS" pitchFamily="66" charset="0"/>
              </a:rPr>
              <a:t>You will start with a blank 6x5 grid.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Comic Sans MS" pitchFamily="66" charset="0"/>
              </a:rPr>
              <a:t>You start by guessing any 5 letter word.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Then, come to a teacher and we will mark your worksheet.</a:t>
            </a:r>
            <a:endParaRPr kumimoji="1" lang="ja-JP" altLang="en-US" dirty="0">
              <a:latin typeface="Comic Sans MS" pitchFamily="66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810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二等辺三角形 4"/>
          <p:cNvSpPr/>
          <p:nvPr/>
        </p:nvSpPr>
        <p:spPr>
          <a:xfrm>
            <a:off x="38862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4800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7467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228600" y="32766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乗算記号 8"/>
          <p:cNvSpPr/>
          <p:nvPr/>
        </p:nvSpPr>
        <p:spPr>
          <a:xfrm>
            <a:off x="55626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乗算記号 9"/>
          <p:cNvSpPr/>
          <p:nvPr/>
        </p:nvSpPr>
        <p:spPr>
          <a:xfrm>
            <a:off x="64770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乗算記号 10"/>
          <p:cNvSpPr/>
          <p:nvPr/>
        </p:nvSpPr>
        <p:spPr>
          <a:xfrm>
            <a:off x="152400" y="47244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28600" y="18288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95400" y="1828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Correct letter and correct space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71600" y="3352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Correct letter but wrong space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71600" y="4953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Wrong letter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p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n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二等辺三角形 4"/>
          <p:cNvSpPr/>
          <p:nvPr/>
        </p:nvSpPr>
        <p:spPr>
          <a:xfrm>
            <a:off x="23622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3276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5943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乗算記号 7"/>
          <p:cNvSpPr/>
          <p:nvPr/>
        </p:nvSpPr>
        <p:spPr>
          <a:xfrm>
            <a:off x="40386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乗算記号 8"/>
          <p:cNvSpPr/>
          <p:nvPr/>
        </p:nvSpPr>
        <p:spPr>
          <a:xfrm>
            <a:off x="49530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2004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1148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8674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乗算記号 12"/>
          <p:cNvSpPr/>
          <p:nvPr/>
        </p:nvSpPr>
        <p:spPr>
          <a:xfrm>
            <a:off x="4953000" y="2362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乗算記号 13"/>
          <p:cNvSpPr/>
          <p:nvPr/>
        </p:nvSpPr>
        <p:spPr>
          <a:xfrm>
            <a:off x="2209800" y="2362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p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n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t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s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二等辺三角形 4"/>
          <p:cNvSpPr/>
          <p:nvPr/>
        </p:nvSpPr>
        <p:spPr>
          <a:xfrm>
            <a:off x="23622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3276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5943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乗算記号 7"/>
          <p:cNvSpPr/>
          <p:nvPr/>
        </p:nvSpPr>
        <p:spPr>
          <a:xfrm>
            <a:off x="40386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乗算記号 8"/>
          <p:cNvSpPr/>
          <p:nvPr/>
        </p:nvSpPr>
        <p:spPr>
          <a:xfrm>
            <a:off x="49530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2004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1148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8674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乗算記号 12"/>
          <p:cNvSpPr/>
          <p:nvPr/>
        </p:nvSpPr>
        <p:spPr>
          <a:xfrm>
            <a:off x="4953000" y="2362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乗算記号 13"/>
          <p:cNvSpPr/>
          <p:nvPr/>
        </p:nvSpPr>
        <p:spPr>
          <a:xfrm>
            <a:off x="2209800" y="2362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2766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1148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0292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674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乗算記号 18"/>
          <p:cNvSpPr/>
          <p:nvPr/>
        </p:nvSpPr>
        <p:spPr>
          <a:xfrm>
            <a:off x="2286000" y="3124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You win when you guess the right word!</a:t>
            </a:r>
            <a:endParaRPr kumimoji="1" lang="ja-JP" altLang="en-US" dirty="0">
              <a:latin typeface="Comic Sans MS" pitchFamily="66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l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p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n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t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s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w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h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o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s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latin typeface="Comic Sans MS" pitchFamily="66" charset="0"/>
                        </a:rPr>
                        <a:t>e</a:t>
                      </a:r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二等辺三角形 4"/>
          <p:cNvSpPr/>
          <p:nvPr/>
        </p:nvSpPr>
        <p:spPr>
          <a:xfrm>
            <a:off x="23622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3276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5943600" y="15240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乗算記号 7"/>
          <p:cNvSpPr/>
          <p:nvPr/>
        </p:nvSpPr>
        <p:spPr>
          <a:xfrm>
            <a:off x="40386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乗算記号 8"/>
          <p:cNvSpPr/>
          <p:nvPr/>
        </p:nvSpPr>
        <p:spPr>
          <a:xfrm>
            <a:off x="4953000" y="15240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2004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1148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867400" y="23622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乗算記号 12"/>
          <p:cNvSpPr/>
          <p:nvPr/>
        </p:nvSpPr>
        <p:spPr>
          <a:xfrm>
            <a:off x="4953000" y="2362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乗算記号 13"/>
          <p:cNvSpPr/>
          <p:nvPr/>
        </p:nvSpPr>
        <p:spPr>
          <a:xfrm>
            <a:off x="2209800" y="2362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2766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1148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0292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67400" y="3200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乗算記号 18"/>
          <p:cNvSpPr/>
          <p:nvPr/>
        </p:nvSpPr>
        <p:spPr>
          <a:xfrm>
            <a:off x="2286000" y="31242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276600" y="3962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114800" y="3962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029200" y="3962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5867400" y="3962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362200" y="39624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You have 6 chances to guess the right word. If you don’t, you lose!</a:t>
            </a:r>
            <a:endParaRPr kumimoji="1" lang="ja-JP" altLang="en-US" dirty="0">
              <a:latin typeface="Comic Sans MS" pitchFamily="66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810000" y="1600200"/>
          <a:ext cx="441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二等辺三角形 7"/>
          <p:cNvSpPr/>
          <p:nvPr/>
        </p:nvSpPr>
        <p:spPr>
          <a:xfrm>
            <a:off x="304800" y="3657600"/>
            <a:ext cx="685800" cy="7620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乗算記号 10"/>
          <p:cNvSpPr/>
          <p:nvPr/>
        </p:nvSpPr>
        <p:spPr>
          <a:xfrm>
            <a:off x="228600" y="5105400"/>
            <a:ext cx="914400" cy="914400"/>
          </a:xfrm>
          <a:prstGeom prst="mathMultiply">
            <a:avLst>
              <a:gd name="adj1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04800" y="2209800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71600" y="2209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Correct letter and correct space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47800" y="3733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Correct letter but wrong space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47800" y="533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Wrong letter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138</Words>
  <Application>Microsoft Office PowerPoint</Application>
  <PresentationFormat>画面に合わせる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Wordle!</vt:lpstr>
      <vt:lpstr>You will start with a blank 6x5 grid.</vt:lpstr>
      <vt:lpstr>You start by guessing any 5 letter word.</vt:lpstr>
      <vt:lpstr>Then, come to a teacher and we will mark your worksheet.</vt:lpstr>
      <vt:lpstr>スライド 5</vt:lpstr>
      <vt:lpstr>スライド 6</vt:lpstr>
      <vt:lpstr>You win when you guess the right word!</vt:lpstr>
      <vt:lpstr>You have 6 chances to guess the right word. If you don’t, you lose!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Wordle!</dc:title>
  <dc:creator>ALT</dc:creator>
  <cp:lastModifiedBy>ALT</cp:lastModifiedBy>
  <cp:revision>2</cp:revision>
  <dcterms:created xsi:type="dcterms:W3CDTF">2022-02-24T00:22:50Z</dcterms:created>
  <dcterms:modified xsi:type="dcterms:W3CDTF">2022-02-24T02:35:07Z</dcterms:modified>
</cp:coreProperties>
</file>