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35763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4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33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8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463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0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269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0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44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153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B91C0-39AD-422C-9A11-BADBE8690251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3F7D1-A53A-47C6-AC4B-7A31DEAEC2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6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テキスト ボックス 131"/>
          <p:cNvSpPr txBox="1"/>
          <p:nvPr/>
        </p:nvSpPr>
        <p:spPr>
          <a:xfrm rot="731112">
            <a:off x="6637417" y="252179"/>
            <a:ext cx="272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dirty="0">
                <a:latin typeface="Comic Sans MS" panose="030F0702030302020204" pitchFamily="66" charset="0"/>
              </a:rPr>
              <a:t>My best memory is…</a:t>
            </a:r>
          </a:p>
        </p:txBody>
      </p:sp>
      <p:sp>
        <p:nvSpPr>
          <p:cNvPr id="8" name="フリーフォーム 7"/>
          <p:cNvSpPr/>
          <p:nvPr/>
        </p:nvSpPr>
        <p:spPr>
          <a:xfrm>
            <a:off x="7833360" y="3139440"/>
            <a:ext cx="1021080" cy="662940"/>
          </a:xfrm>
          <a:custGeom>
            <a:avLst/>
            <a:gdLst>
              <a:gd name="connsiteX0" fmla="*/ 883920 w 1021080"/>
              <a:gd name="connsiteY0" fmla="*/ 0 h 662940"/>
              <a:gd name="connsiteX1" fmla="*/ 1021080 w 1021080"/>
              <a:gd name="connsiteY1" fmla="*/ 236220 h 662940"/>
              <a:gd name="connsiteX2" fmla="*/ 937260 w 1021080"/>
              <a:gd name="connsiteY2" fmla="*/ 419100 h 662940"/>
              <a:gd name="connsiteX3" fmla="*/ 746760 w 1021080"/>
              <a:gd name="connsiteY3" fmla="*/ 586740 h 662940"/>
              <a:gd name="connsiteX4" fmla="*/ 457200 w 1021080"/>
              <a:gd name="connsiteY4" fmla="*/ 662940 h 662940"/>
              <a:gd name="connsiteX5" fmla="*/ 251460 w 1021080"/>
              <a:gd name="connsiteY5" fmla="*/ 624840 h 662940"/>
              <a:gd name="connsiteX6" fmla="*/ 114300 w 1021080"/>
              <a:gd name="connsiteY6" fmla="*/ 533400 h 662940"/>
              <a:gd name="connsiteX7" fmla="*/ 0 w 1021080"/>
              <a:gd name="connsiteY7" fmla="*/ 411480 h 662940"/>
              <a:gd name="connsiteX8" fmla="*/ 0 w 1021080"/>
              <a:gd name="connsiteY8" fmla="*/ 121920 h 662940"/>
              <a:gd name="connsiteX9" fmla="*/ 121920 w 1021080"/>
              <a:gd name="connsiteY9" fmla="*/ 205740 h 662940"/>
              <a:gd name="connsiteX10" fmla="*/ 358140 w 1021080"/>
              <a:gd name="connsiteY10" fmla="*/ 274320 h 662940"/>
              <a:gd name="connsiteX11" fmla="*/ 632460 w 1021080"/>
              <a:gd name="connsiteY11" fmla="*/ 236220 h 662940"/>
              <a:gd name="connsiteX12" fmla="*/ 815340 w 1021080"/>
              <a:gd name="connsiteY12" fmla="*/ 99060 h 662940"/>
              <a:gd name="connsiteX13" fmla="*/ 883920 w 1021080"/>
              <a:gd name="connsiteY13" fmla="*/ 0 h 66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1080" h="662940">
                <a:moveTo>
                  <a:pt x="883920" y="0"/>
                </a:moveTo>
                <a:lnTo>
                  <a:pt x="1021080" y="236220"/>
                </a:lnTo>
                <a:lnTo>
                  <a:pt x="937260" y="419100"/>
                </a:lnTo>
                <a:lnTo>
                  <a:pt x="746760" y="586740"/>
                </a:lnTo>
                <a:lnTo>
                  <a:pt x="457200" y="662940"/>
                </a:lnTo>
                <a:lnTo>
                  <a:pt x="251460" y="624840"/>
                </a:lnTo>
                <a:lnTo>
                  <a:pt x="114300" y="533400"/>
                </a:lnTo>
                <a:lnTo>
                  <a:pt x="0" y="411480"/>
                </a:lnTo>
                <a:lnTo>
                  <a:pt x="0" y="121920"/>
                </a:lnTo>
                <a:lnTo>
                  <a:pt x="121920" y="205740"/>
                </a:lnTo>
                <a:lnTo>
                  <a:pt x="358140" y="274320"/>
                </a:lnTo>
                <a:lnTo>
                  <a:pt x="632460" y="236220"/>
                </a:lnTo>
                <a:lnTo>
                  <a:pt x="815340" y="99060"/>
                </a:lnTo>
                <a:lnTo>
                  <a:pt x="88392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 4"/>
          <p:cNvSpPr/>
          <p:nvPr/>
        </p:nvSpPr>
        <p:spPr>
          <a:xfrm>
            <a:off x="7696200" y="2514600"/>
            <a:ext cx="845820" cy="502920"/>
          </a:xfrm>
          <a:custGeom>
            <a:avLst/>
            <a:gdLst>
              <a:gd name="connsiteX0" fmla="*/ 0 w 845820"/>
              <a:gd name="connsiteY0" fmla="*/ 15240 h 502920"/>
              <a:gd name="connsiteX1" fmla="*/ 106680 w 845820"/>
              <a:gd name="connsiteY1" fmla="*/ 403860 h 502920"/>
              <a:gd name="connsiteX2" fmla="*/ 426720 w 845820"/>
              <a:gd name="connsiteY2" fmla="*/ 502920 h 502920"/>
              <a:gd name="connsiteX3" fmla="*/ 685800 w 845820"/>
              <a:gd name="connsiteY3" fmla="*/ 464820 h 502920"/>
              <a:gd name="connsiteX4" fmla="*/ 845820 w 845820"/>
              <a:gd name="connsiteY4" fmla="*/ 335280 h 502920"/>
              <a:gd name="connsiteX5" fmla="*/ 655320 w 845820"/>
              <a:gd name="connsiteY5" fmla="*/ 0 h 502920"/>
              <a:gd name="connsiteX6" fmla="*/ 403860 w 845820"/>
              <a:gd name="connsiteY6" fmla="*/ 99060 h 502920"/>
              <a:gd name="connsiteX7" fmla="*/ 121920 w 845820"/>
              <a:gd name="connsiteY7" fmla="*/ 76200 h 502920"/>
              <a:gd name="connsiteX8" fmla="*/ 0 w 845820"/>
              <a:gd name="connsiteY8" fmla="*/ 1524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5820" h="502920">
                <a:moveTo>
                  <a:pt x="0" y="15240"/>
                </a:moveTo>
                <a:lnTo>
                  <a:pt x="106680" y="403860"/>
                </a:lnTo>
                <a:lnTo>
                  <a:pt x="426720" y="502920"/>
                </a:lnTo>
                <a:lnTo>
                  <a:pt x="685800" y="464820"/>
                </a:lnTo>
                <a:lnTo>
                  <a:pt x="845820" y="335280"/>
                </a:lnTo>
                <a:lnTo>
                  <a:pt x="655320" y="0"/>
                </a:lnTo>
                <a:lnTo>
                  <a:pt x="403860" y="99060"/>
                </a:lnTo>
                <a:lnTo>
                  <a:pt x="121920" y="76200"/>
                </a:lnTo>
                <a:lnTo>
                  <a:pt x="0" y="1524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/>
          <p:cNvSpPr/>
          <p:nvPr/>
        </p:nvSpPr>
        <p:spPr>
          <a:xfrm>
            <a:off x="7414260" y="1524000"/>
            <a:ext cx="723900" cy="693420"/>
          </a:xfrm>
          <a:custGeom>
            <a:avLst/>
            <a:gdLst>
              <a:gd name="connsiteX0" fmla="*/ 0 w 723900"/>
              <a:gd name="connsiteY0" fmla="*/ 0 h 693420"/>
              <a:gd name="connsiteX1" fmla="*/ 167640 w 723900"/>
              <a:gd name="connsiteY1" fmla="*/ 617220 h 693420"/>
              <a:gd name="connsiteX2" fmla="*/ 434340 w 723900"/>
              <a:gd name="connsiteY2" fmla="*/ 693420 h 693420"/>
              <a:gd name="connsiteX3" fmla="*/ 632460 w 723900"/>
              <a:gd name="connsiteY3" fmla="*/ 670560 h 693420"/>
              <a:gd name="connsiteX4" fmla="*/ 723900 w 723900"/>
              <a:gd name="connsiteY4" fmla="*/ 632460 h 693420"/>
              <a:gd name="connsiteX5" fmla="*/ 594360 w 723900"/>
              <a:gd name="connsiteY5" fmla="*/ 388620 h 693420"/>
              <a:gd name="connsiteX6" fmla="*/ 0 w 723900"/>
              <a:gd name="connsiteY6" fmla="*/ 0 h 693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900" h="693420">
                <a:moveTo>
                  <a:pt x="0" y="0"/>
                </a:moveTo>
                <a:lnTo>
                  <a:pt x="167640" y="617220"/>
                </a:lnTo>
                <a:lnTo>
                  <a:pt x="434340" y="693420"/>
                </a:lnTo>
                <a:lnTo>
                  <a:pt x="632460" y="670560"/>
                </a:lnTo>
                <a:lnTo>
                  <a:pt x="723900" y="632460"/>
                </a:lnTo>
                <a:lnTo>
                  <a:pt x="594360" y="3886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/>
          <p:cNvSpPr/>
          <p:nvPr/>
        </p:nvSpPr>
        <p:spPr>
          <a:xfrm>
            <a:off x="0" y="10458"/>
            <a:ext cx="9144000" cy="6796057"/>
          </a:xfrm>
          <a:custGeom>
            <a:avLst/>
            <a:gdLst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530840 w 12146280"/>
              <a:gd name="connsiteY22" fmla="*/ 804672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92440"/>
              <a:gd name="connsiteX1" fmla="*/ 198120 w 12146280"/>
              <a:gd name="connsiteY1" fmla="*/ 1554480 h 8092440"/>
              <a:gd name="connsiteX2" fmla="*/ 929640 w 12146280"/>
              <a:gd name="connsiteY2" fmla="*/ 1844040 h 8092440"/>
              <a:gd name="connsiteX3" fmla="*/ 1752600 w 12146280"/>
              <a:gd name="connsiteY3" fmla="*/ 1828800 h 8092440"/>
              <a:gd name="connsiteX4" fmla="*/ 1173480 w 12146280"/>
              <a:gd name="connsiteY4" fmla="*/ 2682240 h 8092440"/>
              <a:gd name="connsiteX5" fmla="*/ 228600 w 12146280"/>
              <a:gd name="connsiteY5" fmla="*/ 3429000 h 8092440"/>
              <a:gd name="connsiteX6" fmla="*/ 0 w 12146280"/>
              <a:gd name="connsiteY6" fmla="*/ 4983480 h 8092440"/>
              <a:gd name="connsiteX7" fmla="*/ 213360 w 12146280"/>
              <a:gd name="connsiteY7" fmla="*/ 6766560 h 8092440"/>
              <a:gd name="connsiteX8" fmla="*/ 1295400 w 12146280"/>
              <a:gd name="connsiteY8" fmla="*/ 7635240 h 8092440"/>
              <a:gd name="connsiteX9" fmla="*/ 3550920 w 12146280"/>
              <a:gd name="connsiteY9" fmla="*/ 7863840 h 8092440"/>
              <a:gd name="connsiteX10" fmla="*/ 5318760 w 12146280"/>
              <a:gd name="connsiteY10" fmla="*/ 7117080 h 8092440"/>
              <a:gd name="connsiteX11" fmla="*/ 5989320 w 12146280"/>
              <a:gd name="connsiteY11" fmla="*/ 5638800 h 8092440"/>
              <a:gd name="connsiteX12" fmla="*/ 5608320 w 12146280"/>
              <a:gd name="connsiteY12" fmla="*/ 4373880 h 8092440"/>
              <a:gd name="connsiteX13" fmla="*/ 5913120 w 12146280"/>
              <a:gd name="connsiteY13" fmla="*/ 3337560 h 8092440"/>
              <a:gd name="connsiteX14" fmla="*/ 6598920 w 12146280"/>
              <a:gd name="connsiteY14" fmla="*/ 2941320 h 8092440"/>
              <a:gd name="connsiteX15" fmla="*/ 7239000 w 12146280"/>
              <a:gd name="connsiteY15" fmla="*/ 3398520 h 8092440"/>
              <a:gd name="connsiteX16" fmla="*/ 7498080 w 12146280"/>
              <a:gd name="connsiteY16" fmla="*/ 4358640 h 8092440"/>
              <a:gd name="connsiteX17" fmla="*/ 7543800 w 12146280"/>
              <a:gd name="connsiteY17" fmla="*/ 5394960 h 8092440"/>
              <a:gd name="connsiteX18" fmla="*/ 7223760 w 12146280"/>
              <a:gd name="connsiteY18" fmla="*/ 6385560 h 8092440"/>
              <a:gd name="connsiteX19" fmla="*/ 7223760 w 12146280"/>
              <a:gd name="connsiteY19" fmla="*/ 7650480 h 8092440"/>
              <a:gd name="connsiteX20" fmla="*/ 7741920 w 12146280"/>
              <a:gd name="connsiteY20" fmla="*/ 7894320 h 8092440"/>
              <a:gd name="connsiteX21" fmla="*/ 8488680 w 12146280"/>
              <a:gd name="connsiteY21" fmla="*/ 8092440 h 8092440"/>
              <a:gd name="connsiteX22" fmla="*/ 10753106 w 12146280"/>
              <a:gd name="connsiteY22" fmla="*/ 7696200 h 8092440"/>
              <a:gd name="connsiteX23" fmla="*/ 12146280 w 12146280"/>
              <a:gd name="connsiteY23" fmla="*/ 6477000 h 8092440"/>
              <a:gd name="connsiteX24" fmla="*/ 11765280 w 12146280"/>
              <a:gd name="connsiteY24" fmla="*/ 4175760 h 8092440"/>
              <a:gd name="connsiteX25" fmla="*/ 10622280 w 12146280"/>
              <a:gd name="connsiteY25" fmla="*/ 2240280 h 8092440"/>
              <a:gd name="connsiteX26" fmla="*/ 9829800 w 12146280"/>
              <a:gd name="connsiteY26" fmla="*/ 1767840 h 8092440"/>
              <a:gd name="connsiteX27" fmla="*/ 10393680 w 12146280"/>
              <a:gd name="connsiteY27" fmla="*/ 3520440 h 8092440"/>
              <a:gd name="connsiteX28" fmla="*/ 10698480 w 12146280"/>
              <a:gd name="connsiteY28" fmla="*/ 5303520 h 8092440"/>
              <a:gd name="connsiteX29" fmla="*/ 10332720 w 12146280"/>
              <a:gd name="connsiteY29" fmla="*/ 6019800 h 8092440"/>
              <a:gd name="connsiteX30" fmla="*/ 9265920 w 12146280"/>
              <a:gd name="connsiteY30" fmla="*/ 6202680 h 8092440"/>
              <a:gd name="connsiteX31" fmla="*/ 9479280 w 12146280"/>
              <a:gd name="connsiteY31" fmla="*/ 5196840 h 8092440"/>
              <a:gd name="connsiteX32" fmla="*/ 9357360 w 12146280"/>
              <a:gd name="connsiteY32" fmla="*/ 3642360 h 8092440"/>
              <a:gd name="connsiteX33" fmla="*/ 8702040 w 12146280"/>
              <a:gd name="connsiteY33" fmla="*/ 1981200 h 8092440"/>
              <a:gd name="connsiteX34" fmla="*/ 7711440 w 12146280"/>
              <a:gd name="connsiteY34" fmla="*/ 1127760 h 8092440"/>
              <a:gd name="connsiteX35" fmla="*/ 6614160 w 12146280"/>
              <a:gd name="connsiteY35" fmla="*/ 762000 h 8092440"/>
              <a:gd name="connsiteX36" fmla="*/ 5044440 w 12146280"/>
              <a:gd name="connsiteY36" fmla="*/ 1021080 h 8092440"/>
              <a:gd name="connsiteX37" fmla="*/ 4099560 w 12146280"/>
              <a:gd name="connsiteY37" fmla="*/ 2423160 h 8092440"/>
              <a:gd name="connsiteX38" fmla="*/ 3718560 w 12146280"/>
              <a:gd name="connsiteY38" fmla="*/ 4297680 h 8092440"/>
              <a:gd name="connsiteX39" fmla="*/ 3901440 w 12146280"/>
              <a:gd name="connsiteY39" fmla="*/ 5181600 h 8092440"/>
              <a:gd name="connsiteX40" fmla="*/ 3657600 w 12146280"/>
              <a:gd name="connsiteY40" fmla="*/ 5913120 h 8092440"/>
              <a:gd name="connsiteX41" fmla="*/ 3108960 w 12146280"/>
              <a:gd name="connsiteY41" fmla="*/ 5958840 h 8092440"/>
              <a:gd name="connsiteX42" fmla="*/ 2011680 w 12146280"/>
              <a:gd name="connsiteY42" fmla="*/ 5791200 h 8092440"/>
              <a:gd name="connsiteX43" fmla="*/ 1874520 w 12146280"/>
              <a:gd name="connsiteY43" fmla="*/ 4998720 h 8092440"/>
              <a:gd name="connsiteX44" fmla="*/ 2468880 w 12146280"/>
              <a:gd name="connsiteY44" fmla="*/ 3886200 h 8092440"/>
              <a:gd name="connsiteX45" fmla="*/ 3566160 w 12146280"/>
              <a:gd name="connsiteY45" fmla="*/ 2621280 h 8092440"/>
              <a:gd name="connsiteX46" fmla="*/ 4465320 w 12146280"/>
              <a:gd name="connsiteY46" fmla="*/ 1158240 h 8092440"/>
              <a:gd name="connsiteX47" fmla="*/ 4130040 w 12146280"/>
              <a:gd name="connsiteY47" fmla="*/ 198120 h 8092440"/>
              <a:gd name="connsiteX48" fmla="*/ 2788920 w 12146280"/>
              <a:gd name="connsiteY48" fmla="*/ 0 h 8092440"/>
              <a:gd name="connsiteX49" fmla="*/ 1386840 w 12146280"/>
              <a:gd name="connsiteY49" fmla="*/ 106680 h 8092440"/>
              <a:gd name="connsiteX50" fmla="*/ 106680 w 12146280"/>
              <a:gd name="connsiteY50" fmla="*/ 762000 h 809244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741920 w 12146280"/>
              <a:gd name="connsiteY20" fmla="*/ 789432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23760 w 12146280"/>
              <a:gd name="connsiteY19" fmla="*/ 765048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698480 w 12146280"/>
              <a:gd name="connsiteY28" fmla="*/ 53035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65280 w 12146280"/>
              <a:gd name="connsiteY24" fmla="*/ 417576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901440 w 12146280"/>
              <a:gd name="connsiteY39" fmla="*/ 518160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011680 w 12146280"/>
              <a:gd name="connsiteY42" fmla="*/ 57912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1874520 w 12146280"/>
              <a:gd name="connsiteY43" fmla="*/ 499872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608320 w 12146280"/>
              <a:gd name="connsiteY12" fmla="*/ 437388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799475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  <a:gd name="connsiteX0" fmla="*/ 106680 w 12146280"/>
              <a:gd name="connsiteY0" fmla="*/ 762000 h 8046720"/>
              <a:gd name="connsiteX1" fmla="*/ 198120 w 12146280"/>
              <a:gd name="connsiteY1" fmla="*/ 1554480 h 8046720"/>
              <a:gd name="connsiteX2" fmla="*/ 929640 w 12146280"/>
              <a:gd name="connsiteY2" fmla="*/ 1844040 h 8046720"/>
              <a:gd name="connsiteX3" fmla="*/ 1752600 w 12146280"/>
              <a:gd name="connsiteY3" fmla="*/ 1828800 h 8046720"/>
              <a:gd name="connsiteX4" fmla="*/ 1173480 w 12146280"/>
              <a:gd name="connsiteY4" fmla="*/ 2682240 h 8046720"/>
              <a:gd name="connsiteX5" fmla="*/ 228600 w 12146280"/>
              <a:gd name="connsiteY5" fmla="*/ 3429000 h 8046720"/>
              <a:gd name="connsiteX6" fmla="*/ 0 w 12146280"/>
              <a:gd name="connsiteY6" fmla="*/ 4983480 h 8046720"/>
              <a:gd name="connsiteX7" fmla="*/ 213360 w 12146280"/>
              <a:gd name="connsiteY7" fmla="*/ 6766560 h 8046720"/>
              <a:gd name="connsiteX8" fmla="*/ 1295400 w 12146280"/>
              <a:gd name="connsiteY8" fmla="*/ 7635240 h 8046720"/>
              <a:gd name="connsiteX9" fmla="*/ 3550920 w 12146280"/>
              <a:gd name="connsiteY9" fmla="*/ 7863840 h 8046720"/>
              <a:gd name="connsiteX10" fmla="*/ 5318760 w 12146280"/>
              <a:gd name="connsiteY10" fmla="*/ 7117080 h 8046720"/>
              <a:gd name="connsiteX11" fmla="*/ 5989320 w 12146280"/>
              <a:gd name="connsiteY11" fmla="*/ 5638800 h 8046720"/>
              <a:gd name="connsiteX12" fmla="*/ 5813489 w 12146280"/>
              <a:gd name="connsiteY12" fmla="*/ 4434840 h 8046720"/>
              <a:gd name="connsiteX13" fmla="*/ 5913120 w 12146280"/>
              <a:gd name="connsiteY13" fmla="*/ 3337560 h 8046720"/>
              <a:gd name="connsiteX14" fmla="*/ 6598920 w 12146280"/>
              <a:gd name="connsiteY14" fmla="*/ 2941320 h 8046720"/>
              <a:gd name="connsiteX15" fmla="*/ 7239000 w 12146280"/>
              <a:gd name="connsiteY15" fmla="*/ 3398520 h 8046720"/>
              <a:gd name="connsiteX16" fmla="*/ 7498080 w 12146280"/>
              <a:gd name="connsiteY16" fmla="*/ 4358640 h 8046720"/>
              <a:gd name="connsiteX17" fmla="*/ 7543800 w 12146280"/>
              <a:gd name="connsiteY17" fmla="*/ 5394960 h 8046720"/>
              <a:gd name="connsiteX18" fmla="*/ 7223760 w 12146280"/>
              <a:gd name="connsiteY18" fmla="*/ 6385560 h 8046720"/>
              <a:gd name="connsiteX19" fmla="*/ 7275053 w 12146280"/>
              <a:gd name="connsiteY19" fmla="*/ 7360920 h 8046720"/>
              <a:gd name="connsiteX20" fmla="*/ 7844505 w 12146280"/>
              <a:gd name="connsiteY20" fmla="*/ 7848600 h 8046720"/>
              <a:gd name="connsiteX21" fmla="*/ 8796433 w 12146280"/>
              <a:gd name="connsiteY21" fmla="*/ 8046720 h 8046720"/>
              <a:gd name="connsiteX22" fmla="*/ 10753106 w 12146280"/>
              <a:gd name="connsiteY22" fmla="*/ 7696200 h 8046720"/>
              <a:gd name="connsiteX23" fmla="*/ 12146280 w 12146280"/>
              <a:gd name="connsiteY23" fmla="*/ 6477000 h 8046720"/>
              <a:gd name="connsiteX24" fmla="*/ 11880891 w 12146280"/>
              <a:gd name="connsiteY24" fmla="*/ 4145280 h 8046720"/>
              <a:gd name="connsiteX25" fmla="*/ 10622280 w 12146280"/>
              <a:gd name="connsiteY25" fmla="*/ 2240280 h 8046720"/>
              <a:gd name="connsiteX26" fmla="*/ 9829800 w 12146280"/>
              <a:gd name="connsiteY26" fmla="*/ 1767840 h 8046720"/>
              <a:gd name="connsiteX27" fmla="*/ 10393680 w 12146280"/>
              <a:gd name="connsiteY27" fmla="*/ 3520440 h 8046720"/>
              <a:gd name="connsiteX28" fmla="*/ 10424922 w 12146280"/>
              <a:gd name="connsiteY28" fmla="*/ 5151120 h 8046720"/>
              <a:gd name="connsiteX29" fmla="*/ 10332720 w 12146280"/>
              <a:gd name="connsiteY29" fmla="*/ 6019800 h 8046720"/>
              <a:gd name="connsiteX30" fmla="*/ 9265920 w 12146280"/>
              <a:gd name="connsiteY30" fmla="*/ 6202680 h 8046720"/>
              <a:gd name="connsiteX31" fmla="*/ 9479280 w 12146280"/>
              <a:gd name="connsiteY31" fmla="*/ 5196840 h 8046720"/>
              <a:gd name="connsiteX32" fmla="*/ 9357360 w 12146280"/>
              <a:gd name="connsiteY32" fmla="*/ 3642360 h 8046720"/>
              <a:gd name="connsiteX33" fmla="*/ 8702040 w 12146280"/>
              <a:gd name="connsiteY33" fmla="*/ 1981200 h 8046720"/>
              <a:gd name="connsiteX34" fmla="*/ 7711440 w 12146280"/>
              <a:gd name="connsiteY34" fmla="*/ 1127760 h 8046720"/>
              <a:gd name="connsiteX35" fmla="*/ 6614160 w 12146280"/>
              <a:gd name="connsiteY35" fmla="*/ 762000 h 8046720"/>
              <a:gd name="connsiteX36" fmla="*/ 5044440 w 12146280"/>
              <a:gd name="connsiteY36" fmla="*/ 1021080 h 8046720"/>
              <a:gd name="connsiteX37" fmla="*/ 4099560 w 12146280"/>
              <a:gd name="connsiteY37" fmla="*/ 2423160 h 8046720"/>
              <a:gd name="connsiteX38" fmla="*/ 3718560 w 12146280"/>
              <a:gd name="connsiteY38" fmla="*/ 4297680 h 8046720"/>
              <a:gd name="connsiteX39" fmla="*/ 3764661 w 12146280"/>
              <a:gd name="connsiteY39" fmla="*/ 5212080 h 8046720"/>
              <a:gd name="connsiteX40" fmla="*/ 3657600 w 12146280"/>
              <a:gd name="connsiteY40" fmla="*/ 5913120 h 8046720"/>
              <a:gd name="connsiteX41" fmla="*/ 3108960 w 12146280"/>
              <a:gd name="connsiteY41" fmla="*/ 5958840 h 8046720"/>
              <a:gd name="connsiteX42" fmla="*/ 2233946 w 12146280"/>
              <a:gd name="connsiteY42" fmla="*/ 5638800 h 8046720"/>
              <a:gd name="connsiteX43" fmla="*/ 2165176 w 12146280"/>
              <a:gd name="connsiteY43" fmla="*/ 4953000 h 8046720"/>
              <a:gd name="connsiteX44" fmla="*/ 2468880 w 12146280"/>
              <a:gd name="connsiteY44" fmla="*/ 3886200 h 8046720"/>
              <a:gd name="connsiteX45" fmla="*/ 3566160 w 12146280"/>
              <a:gd name="connsiteY45" fmla="*/ 2621280 h 8046720"/>
              <a:gd name="connsiteX46" fmla="*/ 4465320 w 12146280"/>
              <a:gd name="connsiteY46" fmla="*/ 1158240 h 8046720"/>
              <a:gd name="connsiteX47" fmla="*/ 4130040 w 12146280"/>
              <a:gd name="connsiteY47" fmla="*/ 198120 h 8046720"/>
              <a:gd name="connsiteX48" fmla="*/ 2788920 w 12146280"/>
              <a:gd name="connsiteY48" fmla="*/ 0 h 8046720"/>
              <a:gd name="connsiteX49" fmla="*/ 1386840 w 12146280"/>
              <a:gd name="connsiteY49" fmla="*/ 106680 h 8046720"/>
              <a:gd name="connsiteX50" fmla="*/ 106680 w 12146280"/>
              <a:gd name="connsiteY50" fmla="*/ 762000 h 804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46280" h="8046720">
                <a:moveTo>
                  <a:pt x="106680" y="762000"/>
                </a:moveTo>
                <a:lnTo>
                  <a:pt x="198120" y="1554480"/>
                </a:lnTo>
                <a:lnTo>
                  <a:pt x="929640" y="1844040"/>
                </a:lnTo>
                <a:lnTo>
                  <a:pt x="1752600" y="1828800"/>
                </a:lnTo>
                <a:lnTo>
                  <a:pt x="1173480" y="2682240"/>
                </a:lnTo>
                <a:lnTo>
                  <a:pt x="228600" y="3429000"/>
                </a:lnTo>
                <a:lnTo>
                  <a:pt x="0" y="4983480"/>
                </a:lnTo>
                <a:lnTo>
                  <a:pt x="213360" y="6766560"/>
                </a:lnTo>
                <a:lnTo>
                  <a:pt x="1295400" y="7635240"/>
                </a:lnTo>
                <a:lnTo>
                  <a:pt x="3550920" y="7863840"/>
                </a:lnTo>
                <a:lnTo>
                  <a:pt x="5318760" y="7117080"/>
                </a:lnTo>
                <a:lnTo>
                  <a:pt x="5989320" y="5638800"/>
                </a:lnTo>
                <a:lnTo>
                  <a:pt x="5813489" y="4434840"/>
                </a:lnTo>
                <a:lnTo>
                  <a:pt x="5913120" y="3337560"/>
                </a:lnTo>
                <a:lnTo>
                  <a:pt x="6598920" y="2941320"/>
                </a:lnTo>
                <a:lnTo>
                  <a:pt x="7239000" y="3398520"/>
                </a:lnTo>
                <a:lnTo>
                  <a:pt x="7498080" y="4358640"/>
                </a:lnTo>
                <a:lnTo>
                  <a:pt x="7543800" y="5394960"/>
                </a:lnTo>
                <a:lnTo>
                  <a:pt x="7223760" y="6385560"/>
                </a:lnTo>
                <a:lnTo>
                  <a:pt x="7275053" y="7360920"/>
                </a:lnTo>
                <a:lnTo>
                  <a:pt x="7844505" y="7848600"/>
                </a:lnTo>
                <a:lnTo>
                  <a:pt x="8796433" y="8046720"/>
                </a:lnTo>
                <a:lnTo>
                  <a:pt x="10753106" y="7696200"/>
                </a:lnTo>
                <a:lnTo>
                  <a:pt x="12146280" y="6477000"/>
                </a:lnTo>
                <a:lnTo>
                  <a:pt x="11880891" y="4145280"/>
                </a:lnTo>
                <a:lnTo>
                  <a:pt x="10622280" y="2240280"/>
                </a:lnTo>
                <a:lnTo>
                  <a:pt x="9829800" y="1767840"/>
                </a:lnTo>
                <a:lnTo>
                  <a:pt x="10393680" y="3520440"/>
                </a:lnTo>
                <a:lnTo>
                  <a:pt x="10424922" y="5151120"/>
                </a:lnTo>
                <a:lnTo>
                  <a:pt x="10332720" y="6019800"/>
                </a:lnTo>
                <a:lnTo>
                  <a:pt x="9265920" y="6202680"/>
                </a:lnTo>
                <a:lnTo>
                  <a:pt x="9479280" y="5196840"/>
                </a:lnTo>
                <a:lnTo>
                  <a:pt x="9357360" y="3642360"/>
                </a:lnTo>
                <a:lnTo>
                  <a:pt x="8702040" y="1981200"/>
                </a:lnTo>
                <a:lnTo>
                  <a:pt x="7711440" y="1127760"/>
                </a:lnTo>
                <a:lnTo>
                  <a:pt x="6614160" y="762000"/>
                </a:lnTo>
                <a:lnTo>
                  <a:pt x="5044440" y="1021080"/>
                </a:lnTo>
                <a:lnTo>
                  <a:pt x="4099560" y="2423160"/>
                </a:lnTo>
                <a:lnTo>
                  <a:pt x="3718560" y="4297680"/>
                </a:lnTo>
                <a:lnTo>
                  <a:pt x="3764661" y="5212080"/>
                </a:lnTo>
                <a:lnTo>
                  <a:pt x="3657600" y="5913120"/>
                </a:lnTo>
                <a:lnTo>
                  <a:pt x="3108960" y="5958840"/>
                </a:lnTo>
                <a:lnTo>
                  <a:pt x="2233946" y="5638800"/>
                </a:lnTo>
                <a:lnTo>
                  <a:pt x="2165176" y="4953000"/>
                </a:lnTo>
                <a:lnTo>
                  <a:pt x="2468880" y="3886200"/>
                </a:lnTo>
                <a:lnTo>
                  <a:pt x="3566160" y="2621280"/>
                </a:lnTo>
                <a:lnTo>
                  <a:pt x="4465320" y="1158240"/>
                </a:lnTo>
                <a:lnTo>
                  <a:pt x="4130040" y="198120"/>
                </a:lnTo>
                <a:lnTo>
                  <a:pt x="2788920" y="0"/>
                </a:lnTo>
                <a:lnTo>
                  <a:pt x="1386840" y="106680"/>
                </a:lnTo>
                <a:lnTo>
                  <a:pt x="106680" y="7620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cxnSp>
        <p:nvCxnSpPr>
          <p:cNvPr id="6" name="直線コネクタ 5"/>
          <p:cNvCxnSpPr>
            <a:stCxn id="4" idx="3"/>
            <a:endCxn id="4" idx="46"/>
          </p:cNvCxnSpPr>
          <p:nvPr/>
        </p:nvCxnSpPr>
        <p:spPr>
          <a:xfrm flipV="1">
            <a:off x="1319398" y="988679"/>
            <a:ext cx="2042198" cy="56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" idx="35"/>
            <a:endCxn id="4" idx="14"/>
          </p:cNvCxnSpPr>
          <p:nvPr/>
        </p:nvCxnSpPr>
        <p:spPr>
          <a:xfrm flipH="1">
            <a:off x="4967819" y="654024"/>
            <a:ext cx="11473" cy="184059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" idx="30"/>
          </p:cNvCxnSpPr>
          <p:nvPr/>
        </p:nvCxnSpPr>
        <p:spPr>
          <a:xfrm flipH="1">
            <a:off x="5701994" y="5249086"/>
            <a:ext cx="1273604" cy="11865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7821880" y="4747514"/>
            <a:ext cx="1260445" cy="113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4" idx="6"/>
          </p:cNvCxnSpPr>
          <p:nvPr/>
        </p:nvCxnSpPr>
        <p:spPr>
          <a:xfrm flipV="1">
            <a:off x="0" y="3668327"/>
            <a:ext cx="1789113" cy="5510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endCxn id="4" idx="12"/>
          </p:cNvCxnSpPr>
          <p:nvPr/>
        </p:nvCxnSpPr>
        <p:spPr>
          <a:xfrm>
            <a:off x="2870304" y="3307930"/>
            <a:ext cx="1506225" cy="448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527724" y="2494623"/>
            <a:ext cx="1930698" cy="1053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735888" y="4887483"/>
            <a:ext cx="1217243" cy="133239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>
            <a:off x="2795370" y="4620804"/>
            <a:ext cx="1452166" cy="7980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endCxn id="4" idx="13"/>
          </p:cNvCxnSpPr>
          <p:nvPr/>
        </p:nvCxnSpPr>
        <p:spPr>
          <a:xfrm>
            <a:off x="3361596" y="1587353"/>
            <a:ext cx="1089937" cy="12419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endCxn id="4" idx="33"/>
          </p:cNvCxnSpPr>
          <p:nvPr/>
        </p:nvCxnSpPr>
        <p:spPr>
          <a:xfrm flipV="1">
            <a:off x="5341597" y="1683730"/>
            <a:ext cx="1209499" cy="11222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 flipV="1">
            <a:off x="5644727" y="3531970"/>
            <a:ext cx="1429136" cy="6703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楕円 111"/>
          <p:cNvSpPr/>
          <p:nvPr/>
        </p:nvSpPr>
        <p:spPr>
          <a:xfrm>
            <a:off x="209134" y="705474"/>
            <a:ext cx="60798" cy="7526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13" name="フリーフォーム 112"/>
          <p:cNvSpPr/>
          <p:nvPr/>
        </p:nvSpPr>
        <p:spPr>
          <a:xfrm rot="243786">
            <a:off x="61292" y="1421975"/>
            <a:ext cx="465819" cy="1115514"/>
          </a:xfrm>
          <a:custGeom>
            <a:avLst/>
            <a:gdLst>
              <a:gd name="connsiteX0" fmla="*/ 551543 w 551543"/>
              <a:gd name="connsiteY0" fmla="*/ 87086 h 1320800"/>
              <a:gd name="connsiteX1" fmla="*/ 362858 w 551543"/>
              <a:gd name="connsiteY1" fmla="*/ 870857 h 1320800"/>
              <a:gd name="connsiteX2" fmla="*/ 406400 w 551543"/>
              <a:gd name="connsiteY2" fmla="*/ 1320800 h 1320800"/>
              <a:gd name="connsiteX3" fmla="*/ 261258 w 551543"/>
              <a:gd name="connsiteY3" fmla="*/ 812800 h 1320800"/>
              <a:gd name="connsiteX4" fmla="*/ 0 w 551543"/>
              <a:gd name="connsiteY4" fmla="*/ 1320800 h 1320800"/>
              <a:gd name="connsiteX5" fmla="*/ 188686 w 551543"/>
              <a:gd name="connsiteY5" fmla="*/ 725714 h 1320800"/>
              <a:gd name="connsiteX6" fmla="*/ 319315 w 551543"/>
              <a:gd name="connsiteY6" fmla="*/ 232229 h 1320800"/>
              <a:gd name="connsiteX7" fmla="*/ 377372 w 551543"/>
              <a:gd name="connsiteY7" fmla="*/ 0 h 1320800"/>
              <a:gd name="connsiteX8" fmla="*/ 551543 w 551543"/>
              <a:gd name="connsiteY8" fmla="*/ 87086 h 132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543" h="1320800">
                <a:moveTo>
                  <a:pt x="551543" y="87086"/>
                </a:moveTo>
                <a:lnTo>
                  <a:pt x="362858" y="870857"/>
                </a:lnTo>
                <a:lnTo>
                  <a:pt x="406400" y="1320800"/>
                </a:lnTo>
                <a:lnTo>
                  <a:pt x="261258" y="812800"/>
                </a:lnTo>
                <a:lnTo>
                  <a:pt x="0" y="1320800"/>
                </a:lnTo>
                <a:lnTo>
                  <a:pt x="188686" y="725714"/>
                </a:lnTo>
                <a:lnTo>
                  <a:pt x="319315" y="232229"/>
                </a:lnTo>
                <a:lnTo>
                  <a:pt x="377372" y="0"/>
                </a:lnTo>
                <a:lnTo>
                  <a:pt x="551543" y="8708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2" name="円弧 121"/>
          <p:cNvSpPr/>
          <p:nvPr/>
        </p:nvSpPr>
        <p:spPr>
          <a:xfrm rot="8154723">
            <a:off x="7677490" y="2292737"/>
            <a:ext cx="1116807" cy="1116807"/>
          </a:xfrm>
          <a:prstGeom prst="arc">
            <a:avLst>
              <a:gd name="adj1" fmla="val 1518974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3" name="円弧 122"/>
          <p:cNvSpPr/>
          <p:nvPr/>
        </p:nvSpPr>
        <p:spPr>
          <a:xfrm rot="7477366">
            <a:off x="7587483" y="1898166"/>
            <a:ext cx="1116807" cy="1116807"/>
          </a:xfrm>
          <a:prstGeom prst="arc">
            <a:avLst>
              <a:gd name="adj1" fmla="val 16621502"/>
              <a:gd name="adj2" fmla="val 1878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4" name="円弧 123"/>
          <p:cNvSpPr/>
          <p:nvPr/>
        </p:nvSpPr>
        <p:spPr>
          <a:xfrm rot="7477366">
            <a:off x="7458491" y="1499411"/>
            <a:ext cx="1116807" cy="1116807"/>
          </a:xfrm>
          <a:prstGeom prst="arc">
            <a:avLst>
              <a:gd name="adj1" fmla="val 17242009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5" name="円弧 124"/>
          <p:cNvSpPr/>
          <p:nvPr/>
        </p:nvSpPr>
        <p:spPr>
          <a:xfrm rot="7477366">
            <a:off x="7329500" y="1100656"/>
            <a:ext cx="1116807" cy="1116807"/>
          </a:xfrm>
          <a:prstGeom prst="arc">
            <a:avLst>
              <a:gd name="adj1" fmla="val 17811783"/>
              <a:gd name="adj2" fmla="val 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6" name="円弧 125"/>
          <p:cNvSpPr/>
          <p:nvPr/>
        </p:nvSpPr>
        <p:spPr>
          <a:xfrm rot="8462200">
            <a:off x="7745794" y="2678770"/>
            <a:ext cx="1116807" cy="1116807"/>
          </a:xfrm>
          <a:prstGeom prst="arc">
            <a:avLst>
              <a:gd name="adj1" fmla="val 13817428"/>
              <a:gd name="adj2" fmla="val 32791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sp>
        <p:nvSpPr>
          <p:cNvPr id="127" name="円弧 126"/>
          <p:cNvSpPr/>
          <p:nvPr/>
        </p:nvSpPr>
        <p:spPr>
          <a:xfrm rot="9156454">
            <a:off x="393878" y="1085194"/>
            <a:ext cx="915465" cy="30888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520"/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5" t="37305" r="21155" b="38057"/>
          <a:stretch/>
        </p:blipFill>
        <p:spPr>
          <a:xfrm rot="20728404">
            <a:off x="696185" y="325254"/>
            <a:ext cx="1016697" cy="436488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35605">
            <a:off x="5551048" y="2360019"/>
            <a:ext cx="1304054" cy="103375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764" y="4136261"/>
            <a:ext cx="1037657" cy="1143423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9981">
            <a:off x="3146840" y="2306638"/>
            <a:ext cx="1025269" cy="92786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159" y="5114549"/>
            <a:ext cx="1211529" cy="104999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102" y="4036226"/>
            <a:ext cx="1080056" cy="1085483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1262">
            <a:off x="3037922" y="3671028"/>
            <a:ext cx="1108777" cy="85653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5379">
            <a:off x="5150849" y="1387728"/>
            <a:ext cx="866955" cy="96596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779" y="5314237"/>
            <a:ext cx="1134188" cy="925498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72" y="1716790"/>
            <a:ext cx="1327690" cy="82759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724" y="3763562"/>
            <a:ext cx="959384" cy="78669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40" y="2635279"/>
            <a:ext cx="1363981" cy="97661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476" y="1404672"/>
            <a:ext cx="887627" cy="1008667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>
            <a:off x="959407" y="6131530"/>
            <a:ext cx="237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graduation ceremony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 rot="20592797">
            <a:off x="-363084" y="3654216"/>
            <a:ext cx="237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school festival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-499386" y="5295318"/>
            <a:ext cx="2377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chorus</a:t>
            </a:r>
          </a:p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contest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99483" y="1474346"/>
            <a:ext cx="237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school trip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626198" y="4579706"/>
            <a:ext cx="237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sports day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286426" y="4489255"/>
            <a:ext cx="237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field trip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 rot="19853497">
            <a:off x="3007084" y="1077490"/>
            <a:ext cx="237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summer vacation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 rot="2014406">
            <a:off x="4582783" y="1140882"/>
            <a:ext cx="237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volunteer day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 rot="20328232">
            <a:off x="5149860" y="3433416"/>
            <a:ext cx="237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music festival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842021" y="5147461"/>
            <a:ext cx="2377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entrance </a:t>
            </a:r>
          </a:p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ceremony</a:t>
            </a: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5584326" y="6293289"/>
            <a:ext cx="237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drama festival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 rot="949364">
            <a:off x="2449050" y="3219550"/>
            <a:ext cx="2377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>
                <a:latin typeface="HandwritingWeCan Medium" panose="020F0500000000000000" pitchFamily="34" charset="0"/>
              </a:rPr>
              <a:t>swimming meet</a:t>
            </a:r>
          </a:p>
        </p:txBody>
      </p:sp>
    </p:spTree>
    <p:extLst>
      <p:ext uri="{BB962C8B-B14F-4D97-AF65-F5344CB8AC3E}">
        <p14:creationId xmlns:p14="http://schemas.microsoft.com/office/powerpoint/2010/main" val="2925502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Calibri Light"/>
        <a:ea typeface="ＭＳ ゴシック"/>
        <a:cs typeface=""/>
      </a:majorFont>
      <a:minorFont>
        <a:latin typeface="Calibri"/>
        <a:ea typeface="ＭＳ 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C2877388-1A8A-4FEF-9534-FC968C6BCD8D}" vid="{394FCA04-93FD-47C8-9312-526FAB4C774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6119</TotalTime>
  <Words>29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HandwritingWeCan Medium</vt:lpstr>
      <vt:lpstr>Office テーマ</vt:lpstr>
      <vt:lpstr>PowerPoint プレゼンテーション</vt:lpstr>
    </vt:vector>
  </TitlesOfParts>
  <Company>川西市教育委員会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川西市教育委員会</dc:creator>
  <cp:lastModifiedBy>ラウシュ　メラニー</cp:lastModifiedBy>
  <cp:revision>18</cp:revision>
  <cp:lastPrinted>2023-01-19T01:40:38Z</cp:lastPrinted>
  <dcterms:created xsi:type="dcterms:W3CDTF">2021-03-07T23:35:27Z</dcterms:created>
  <dcterms:modified xsi:type="dcterms:W3CDTF">2024-02-02T04:10:27Z</dcterms:modified>
</cp:coreProperties>
</file>