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2" r:id="rId3"/>
    <p:sldId id="256" r:id="rId4"/>
    <p:sldId id="262" r:id="rId5"/>
    <p:sldId id="266" r:id="rId6"/>
    <p:sldId id="257" r:id="rId7"/>
    <p:sldId id="260" r:id="rId8"/>
    <p:sldId id="268" r:id="rId9"/>
    <p:sldId id="271" r:id="rId10"/>
    <p:sldId id="258" r:id="rId11"/>
    <p:sldId id="261" r:id="rId12"/>
    <p:sldId id="263" r:id="rId13"/>
    <p:sldId id="276" r:id="rId14"/>
    <p:sldId id="259" r:id="rId15"/>
    <p:sldId id="264" r:id="rId16"/>
    <p:sldId id="267" r:id="rId17"/>
    <p:sldId id="269" r:id="rId18"/>
    <p:sldId id="270" r:id="rId19"/>
    <p:sldId id="273" r:id="rId20"/>
    <p:sldId id="274" r:id="rId21"/>
    <p:sldId id="275" r:id="rId22"/>
    <p:sldId id="277" r:id="rId23"/>
    <p:sldId id="278" r:id="rId24"/>
    <p:sldId id="280" r:id="rId25"/>
    <p:sldId id="279" r:id="rId26"/>
  </p:sldIdLst>
  <p:sldSz cx="5486400" cy="7315200" type="B5JIS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00CC"/>
    <a:srgbClr val="00FFFF"/>
    <a:srgbClr val="9999FF"/>
    <a:srgbClr val="FF66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908" y="72"/>
      </p:cViewPr>
      <p:guideLst>
        <p:guide orient="horz" pos="2304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97187"/>
            <a:ext cx="4663440" cy="2546773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42174"/>
            <a:ext cx="4114800" cy="1766146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19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8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89467"/>
            <a:ext cx="1183005" cy="61992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89467"/>
            <a:ext cx="3480435" cy="61992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13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823722"/>
            <a:ext cx="4732020" cy="304291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895429"/>
            <a:ext cx="4732020" cy="160019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4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66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89468"/>
            <a:ext cx="4732020" cy="14139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793241"/>
            <a:ext cx="2321004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672080"/>
            <a:ext cx="2321004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793241"/>
            <a:ext cx="2332435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672080"/>
            <a:ext cx="2332435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98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2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053255"/>
            <a:ext cx="2777490" cy="5198533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8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053255"/>
            <a:ext cx="2777490" cy="5198533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2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89468"/>
            <a:ext cx="473202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947333"/>
            <a:ext cx="473202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DF69-210B-4A1B-A30E-083F0821813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7212-3213-4762-8718-9980A1C1C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38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kumimoji="1"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9317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75654" y="4797305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61214" y="24732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328338" y="129389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28338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03208" y="36420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1332620" y="4797305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1316642" y="365759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4275477" y="126961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2307365" y="596861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16642" y="60005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271162" y="365759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83481" y="5995294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316642" y="249098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303208" y="596861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329595" y="477279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318996" y="1293895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401983" y="1307068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99051" y="5984189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60939" y="251125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310049" y="2511257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61214" y="128055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90480" y="36420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362369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2362369" y="249718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Smiley - Wikipedia">
            <a:extLst>
              <a:ext uri="{FF2B5EF4-FFF2-40B4-BE49-F238E27FC236}">
                <a16:creationId xmlns:a16="http://schemas.microsoft.com/office/drawing/2014/main" id="{B42DCB3B-497E-44CD-AFBC-DD4F560D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799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83203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2374371" y="2461342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12919" y="127884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297044" y="59900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4271815" y="598368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3612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4343388" y="1350278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2296618" y="1311256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09489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83520" y="129389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1382022" y="24516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362277" y="4797307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301727" y="5983182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1352731" y="363278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57462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77313" y="1325573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4351227" y="3595187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1368383" y="6000542"/>
            <a:ext cx="716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271815" y="24295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241440" y="2451685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330608" y="24613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07866" y="476079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17387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60650" y="598318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1E5FD688-8305-4B3F-8544-508AC7EEB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09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04356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2311218" y="1311254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57102" y="59952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1370940" y="47835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347914" y="24378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70133" y="600054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1428829" y="1311255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20507" y="4797191"/>
            <a:ext cx="74970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297044" y="476079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1332466" y="361338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316920" y="251588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410867" y="2484106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49714" y="1318176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4286860" y="36383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48261" y="13112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0507" y="2493553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380395" y="2453220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26659" y="6000541"/>
            <a:ext cx="716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17387" y="362932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250054" y="131125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1332466" y="59900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07866" y="476079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347914" y="600054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53594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BE588697-59A6-429C-A1FA-3EEB0310B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90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42457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51768" y="599004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410766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1370940" y="47835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354973" y="12685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09634" y="251821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362435" y="5992669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81961" y="3657600"/>
            <a:ext cx="74970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4307866" y="47742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51345" y="130069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2301891" y="600053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384593" y="3629322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337632" y="249355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1353159" y="12685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323479" y="365760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4243330" y="1242031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325119" y="1292511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98249" y="2468368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17387" y="362932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225851" y="2493554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20583" y="249355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36078" y="600054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72950" y="47742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264339" y="59690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9FEFB8EE-0DF6-4EB5-9CEE-1AACE9B23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109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9429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420216" y="1268552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51767" y="596610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2328547" y="476196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51345" y="362932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28246" y="362932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435050" y="1268552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1307568" y="3629322"/>
            <a:ext cx="74970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270249" y="245294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2395643" y="595057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351927" y="595057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87962" y="479125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353110" y="5966101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4244106" y="245294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95483" y="596625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1395507" y="247509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35957" y="2462937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1395507" y="4761963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95203" y="3629322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2301891" y="12662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261366" y="4789726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4315059" y="12662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277047" y="12546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72950" y="47742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2347914" y="246293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9FEFB8EE-0DF6-4EB5-9CEE-1AACE9B23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91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53011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303320" y="5983181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16755" y="12988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1330202" y="362449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62277" y="12981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43122" y="483492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4343388" y="1350278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2296618" y="1311256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65626" y="363499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2336775" y="242957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2332798" y="599004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419985" y="5990046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4243122" y="364721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4362975" y="24295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7996" y="60005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303320" y="2429575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1356489" y="2440632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87266" y="4805010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42186" y="245994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144805" y="6000542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18883" y="361282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282255" y="13435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91847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43394" y="483492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9850DC3A-777E-4E0B-8A78-647E53E98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953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39244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4329150" y="1306617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01504" y="36333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25458" y="12954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03320" y="128132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22146" y="483492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384312" y="5981777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2332798" y="250643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4243122" y="59817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62975" y="481968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2332798" y="599004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358004" y="3657600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234146" y="1295453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4356919" y="248210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24350" y="250644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38862" y="4797303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294589" y="5981776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1356489" y="1307071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16755" y="24909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1287444" y="2469444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18883" y="361282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1391847" y="59817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15874" y="369896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43394" y="483492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3AD04AC5-3F14-4449-8021-8565A011B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3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62271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89205" y="249110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4336443" y="130298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25458" y="12954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53014" y="482821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371389" y="4819686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2332798" y="250643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2332674" y="482821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1351742" y="365532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4300296" y="60005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2332798" y="599004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337640" y="4838218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234146" y="1295453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264962" y="48196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24350" y="250644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5458" y="2479927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310656" y="5990045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377058" y="367068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336443" y="251161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319976" y="130661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18883" y="361282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1391847" y="59817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51288" y="129266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4300296" y="367068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3AD04AC5-3F14-4449-8021-8565A011B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290351A-077B-46ED-B711-EF108BAD07EA}"/>
              </a:ext>
            </a:extLst>
          </p:cNvPr>
          <p:cNvSpPr/>
          <p:nvPr/>
        </p:nvSpPr>
        <p:spPr>
          <a:xfrm>
            <a:off x="318883" y="59817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08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79923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2354418" y="598144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16040" y="59900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78332" y="364196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317196" y="12938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88301" y="243627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283039" y="1293894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46124" y="244627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4310070" y="13255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323438" y="35699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26744" y="361774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1359070" y="12938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241250" y="479730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333422" y="5969948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340271" y="13104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240063" y="47942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1421" y="4794267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4310070" y="3587100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357102" y="2436278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288301" y="598457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328864" y="4794268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73320" y="598144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2392239" y="245386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426871" y="247345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2362442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393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7902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279218" y="4787671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45149" y="246080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50087" y="364768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50087" y="127687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309489" y="3657600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332406" y="363620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0684" y="24160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32325" y="60005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307866" y="47876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372555" y="5949360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4256570" y="1276878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1418484" y="601826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392140" y="4787671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341334" y="481810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60255" y="5949360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66676" y="243993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57973" y="1287450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2347914" y="12904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28743" y="364768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45741" y="127018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50087" y="24787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FFAA43-1E42-44F2-9FFE-680E654F26E9}"/>
              </a:ext>
            </a:extLst>
          </p:cNvPr>
          <p:cNvSpPr/>
          <p:nvPr/>
        </p:nvSpPr>
        <p:spPr>
          <a:xfrm>
            <a:off x="3306184" y="599986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446F368-7D31-4C92-B555-E7333E99CB45}"/>
              </a:ext>
            </a:extLst>
          </p:cNvPr>
          <p:cNvSpPr/>
          <p:nvPr/>
        </p:nvSpPr>
        <p:spPr>
          <a:xfrm>
            <a:off x="2356525" y="2478781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CF89E34-8EE6-45F8-8DB5-585B53887553}"/>
              </a:ext>
            </a:extLst>
          </p:cNvPr>
          <p:cNvSpPr/>
          <p:nvPr/>
        </p:nvSpPr>
        <p:spPr>
          <a:xfrm>
            <a:off x="499966" y="4823251"/>
            <a:ext cx="5485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552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68870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416049" y="1270180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20093" y="247541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335170" y="48093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3261384" y="5990046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332406" y="363620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248599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50702" y="479882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335170" y="59663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30515" y="1308519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3320093" y="127639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406824" y="361853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295841" y="3630113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341334" y="481810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89428" y="3603541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2403603" y="127018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1362911" y="2513624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79536" y="247541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2371944" y="59669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62911" y="59900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52370" y="47876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FFAA43-1E42-44F2-9FFE-680E654F26E9}"/>
              </a:ext>
            </a:extLst>
          </p:cNvPr>
          <p:cNvSpPr/>
          <p:nvPr/>
        </p:nvSpPr>
        <p:spPr>
          <a:xfrm>
            <a:off x="4315878" y="125431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446F368-7D31-4C92-B555-E7333E99CB45}"/>
              </a:ext>
            </a:extLst>
          </p:cNvPr>
          <p:cNvSpPr/>
          <p:nvPr/>
        </p:nvSpPr>
        <p:spPr>
          <a:xfrm>
            <a:off x="401110" y="5966375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CF89E34-8EE6-45F8-8DB5-585B53887553}"/>
              </a:ext>
            </a:extLst>
          </p:cNvPr>
          <p:cNvSpPr/>
          <p:nvPr/>
        </p:nvSpPr>
        <p:spPr>
          <a:xfrm>
            <a:off x="499966" y="4823251"/>
            <a:ext cx="5485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2342C0A-508B-4839-96C6-ED3E4390552B}"/>
              </a:ext>
            </a:extLst>
          </p:cNvPr>
          <p:cNvSpPr/>
          <p:nvPr/>
        </p:nvSpPr>
        <p:spPr>
          <a:xfrm>
            <a:off x="2336775" y="251362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5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776184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75654" y="4797305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49985" y="364202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2474136" y="477279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90480" y="126960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03208" y="36420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4301207" y="4766939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4325970" y="129400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1361937" y="592328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378256" y="478265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378256" y="592328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271162" y="365759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238888" y="249718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75654" y="249718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302069" y="595258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87665" y="1284259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387909" y="2486128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4144" y="5968617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60939" y="251125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1387585" y="4816034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2412439" y="596333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1424647" y="249718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387909" y="12842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92152" y="130706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Smiley - Wikipedia">
            <a:extLst>
              <a:ext uri="{FF2B5EF4-FFF2-40B4-BE49-F238E27FC236}">
                <a16:creationId xmlns:a16="http://schemas.microsoft.com/office/drawing/2014/main" id="{B42DCB3B-497E-44CD-AFBC-DD4F560D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E6374B0-4ED2-4A36-849A-229401834EA7}"/>
              </a:ext>
            </a:extLst>
          </p:cNvPr>
          <p:cNvSpPr/>
          <p:nvPr/>
        </p:nvSpPr>
        <p:spPr>
          <a:xfrm>
            <a:off x="364716" y="364202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20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97379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4325187" y="2473457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2354261" y="479382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4281216" y="598015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401475" y="2428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25377" y="59589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1333957" y="5958960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59735" y="3617742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21957" y="59589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357103" y="479382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4265711" y="479382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316040" y="13104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3264930" y="247345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305840" y="4793821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68945" y="48038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2336775" y="129389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4245038" y="1284627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4310070" y="3587100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02215" y="248004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1394071" y="246028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1386408" y="3604568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59735" y="12938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441469" y="59589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85521" y="358710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F47E468-56E6-4863-94EC-C726A4FC704D}"/>
              </a:ext>
            </a:extLst>
          </p:cNvPr>
          <p:cNvSpPr/>
          <p:nvPr/>
        </p:nvSpPr>
        <p:spPr>
          <a:xfrm>
            <a:off x="1394071" y="1304109"/>
            <a:ext cx="6751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577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/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24760" y="598122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57102" y="59952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09074" y="59900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347914" y="24378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70133" y="600054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 flipH="1">
            <a:off x="4375415" y="2453220"/>
            <a:ext cx="6588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344665" y="3595187"/>
            <a:ext cx="74970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03894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1332466" y="361338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60581" y="12661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410867" y="2484106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410867" y="1298251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78386" y="24950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48261" y="13112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303894" y="2453220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425954" y="4805452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1324760" y="4797304"/>
            <a:ext cx="716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63686" y="361338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250054" y="131125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2346692" y="13112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2371944" y="59812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4317934" y="480311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4317934" y="365064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BE588697-59A6-429C-A1FA-3EEB0310B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2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5736"/>
              </p:ext>
            </p:extLst>
          </p:nvPr>
        </p:nvGraphicFramePr>
        <p:xfrm>
          <a:off x="209740" y="1210825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58889" y="1303160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40271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1311977" y="24431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2333" y="129389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28156" y="24819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1268423" y="3657600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314622" y="130893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01726" y="36695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314622" y="367072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264562" y="59815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39151" y="479730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305676" y="242165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2336775" y="59900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261967" y="5960794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383254" y="2462347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344722" y="596079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2326124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240980" y="3669548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32333" y="59900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2392239" y="245386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11977" y="478067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4275477" y="131047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FCB0CE7-A317-457D-8A09-667762BB3DFE}"/>
              </a:ext>
            </a:extLst>
          </p:cNvPr>
          <p:cNvSpPr/>
          <p:nvPr/>
        </p:nvSpPr>
        <p:spPr>
          <a:xfrm>
            <a:off x="2368952" y="13031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472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96850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18631" y="4802103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31253" y="592755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4287152" y="480210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4299976" y="59493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17978" y="12847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284237" y="1269031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283853" y="3621770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50138" y="361035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29042" y="592755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383706" y="480210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4332036" y="3629188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281717" y="4823150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52453" y="242165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2295298" y="2490985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66970" y="5927555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291528" y="2466959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307866" y="24749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2284724" y="5949303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1294291" y="480210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1350498" y="364414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07299" y="249098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29042" y="128209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FFAA43-1E42-44F2-9FFE-680E654F26E9}"/>
              </a:ext>
            </a:extLst>
          </p:cNvPr>
          <p:cNvSpPr/>
          <p:nvPr/>
        </p:nvSpPr>
        <p:spPr>
          <a:xfrm>
            <a:off x="2348204" y="128753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446F368-7D31-4C92-B555-E7333E99CB45}"/>
              </a:ext>
            </a:extLst>
          </p:cNvPr>
          <p:cNvSpPr/>
          <p:nvPr/>
        </p:nvSpPr>
        <p:spPr>
          <a:xfrm>
            <a:off x="4299976" y="1309074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470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68310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53349" y="1310472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75036" y="243627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4288301" y="363326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438996" y="59665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88301" y="243627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4267107" y="4752538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02053" y="596654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45679" y="59981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197843" y="130388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58204" y="479803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1327555" y="367222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68890" y="363772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369836" y="1283570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285008" y="245219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2281716" y="243627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2296700" y="4766049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433044" y="1279401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1375036" y="5966548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337030" y="48085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328864" y="4766050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4333702" y="599814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1347397" y="131047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57833" y="247535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57179" y="360912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80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70495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33422" y="4841860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58960" y="243627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4307866" y="369572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67086" y="48418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34547" y="369572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2356483" y="4809794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4301125" y="1310473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81589" y="128099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28512" y="13031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367694" y="24362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3228267" y="369572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335627" y="1298470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1333422" y="59652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2363382" y="242887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298634" y="3646939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4365574" y="2453526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2331087" y="5981515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67175" y="2453527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74130" y="479730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292829" y="599810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295088" y="600615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2371944" y="128214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9FBDC79-631D-4A6D-91D2-DDC6CD7A3572}"/>
              </a:ext>
            </a:extLst>
          </p:cNvPr>
          <p:cNvSpPr/>
          <p:nvPr/>
        </p:nvSpPr>
        <p:spPr>
          <a:xfrm>
            <a:off x="328512" y="59677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5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7319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61214" y="1293894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40271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09489" y="599004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59070" y="244917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4288301" y="243627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3313821" y="5990045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1316642" y="3657599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61214" y="365760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47973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36775" y="13031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327890" y="364202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241250" y="479730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305676" y="242165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2336775" y="59900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307866" y="36420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318996" y="1293895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409299" y="4797306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357102" y="2436278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288301" y="13255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4301125" y="6000542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74130" y="479730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2392239" y="245386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23438" y="13031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33422" y="59814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650CC198-308B-4595-BEEC-D2272FD1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6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/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4252400" y="1280998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4303835" y="595258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351522" y="364202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2257932" y="13082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50283" y="483404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3313820" y="5963132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2366007" y="5937452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1329754" y="593700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249060" y="245000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335584" y="595258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47906" y="472802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241250" y="4797307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4288301" y="4816035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66546" y="248674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4307866" y="364202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402984" y="1308293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397277" y="4797306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2303889" y="245000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1284344" y="2475409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327890" y="13357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39033" y="364202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1382750" y="36749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33422" y="133570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00F8020-9E8F-46FA-B2F5-FB7709482141}"/>
              </a:ext>
            </a:extLst>
          </p:cNvPr>
          <p:cNvSpPr/>
          <p:nvPr/>
        </p:nvSpPr>
        <p:spPr>
          <a:xfrm>
            <a:off x="4305300" y="241755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CCFB1580-31A2-42A9-BDFA-D60DEDC0B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52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41353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4307866" y="2436278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3357952" y="245079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336329" y="475867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3340270" y="129880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36329" y="363346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4281416" y="1287137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235184" y="479730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4234846" y="48306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234846" y="591664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48937" y="47973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1321872" y="245168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284778" y="5947391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315451" y="128713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2327403" y="479730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2435288" y="247441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1308103" y="5939530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320144" y="5939529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244157" y="127949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1328685" y="363346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36330" y="2469605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1375221" y="128713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07865" y="364721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23506" y="594739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40270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1C0E1E9B-B124-4BCA-BADD-EFA94EB47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09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793626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4307866" y="2436278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30727" y="129389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261224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4301125" y="47586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04569" y="363951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3313821" y="5990045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22834" y="129389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340270" y="129989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363346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2322274" y="601204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1362277" y="4797307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1330727" y="2451688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4307866" y="6037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3366720" y="245168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2331869" y="2451687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357947" y="2421654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2285445" y="132557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1330727" y="600054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299824" y="4758673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74130" y="479730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07866" y="13255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36330" y="599004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40270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0B222CE8-F8AC-478A-AFD0-19483CF2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29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/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30727" y="481271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4301125" y="128822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261224" y="360456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4301125" y="475867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1304857" y="24504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266251" y="1293893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281900" y="3633462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BAA46D-E7C8-47E8-A86F-7D01E9219622}"/>
              </a:ext>
            </a:extLst>
          </p:cNvPr>
          <p:cNvSpPr/>
          <p:nvPr/>
        </p:nvSpPr>
        <p:spPr>
          <a:xfrm>
            <a:off x="3253819" y="605201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4307866" y="363346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253102" y="60088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410910" y="2421653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72987" y="4720993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393800" y="240133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8B4399-BEFE-4DE6-ADFE-744027B51313}"/>
              </a:ext>
            </a:extLst>
          </p:cNvPr>
          <p:cNvSpPr/>
          <p:nvPr/>
        </p:nvSpPr>
        <p:spPr>
          <a:xfrm>
            <a:off x="1321948" y="364721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86571" y="4758674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1413210" y="1284962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1295498" y="5999424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307866" y="245168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3327309" y="1317563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58423" y="243627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24283" y="60088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379010" y="131817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2321016" y="6008803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8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/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1330727" y="481271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4268460" y="1284960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1295498" y="126903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30727" y="592755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20066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1251671" y="3633462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308714" y="1302068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09489" y="589628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2347914" y="479730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4307866" y="478767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31C349-9EB9-492A-93A0-7A76CFED5928}"/>
              </a:ext>
            </a:extLst>
          </p:cNvPr>
          <p:cNvSpPr/>
          <p:nvPr/>
        </p:nvSpPr>
        <p:spPr>
          <a:xfrm>
            <a:off x="2410910" y="2421653"/>
            <a:ext cx="684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300746" y="3647997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393800" y="240133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77905" y="5949864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2366677" y="5950812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4260255" y="5949360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307866" y="24749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2311269" y="1302069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09489" y="128496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3358054" y="478767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309489" y="248813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1350087" y="247875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FFAA43-1E42-44F2-9FFE-680E654F26E9}"/>
              </a:ext>
            </a:extLst>
          </p:cNvPr>
          <p:cNvSpPr/>
          <p:nvPr/>
        </p:nvSpPr>
        <p:spPr>
          <a:xfrm>
            <a:off x="4307866" y="365061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446F368-7D31-4C92-B555-E7333E99CB45}"/>
              </a:ext>
            </a:extLst>
          </p:cNvPr>
          <p:cNvSpPr/>
          <p:nvPr/>
        </p:nvSpPr>
        <p:spPr>
          <a:xfrm>
            <a:off x="3286571" y="3657600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13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91CF7C-B30F-4AE2-BB83-6877D1E9F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66677"/>
              </p:ext>
            </p:extLst>
          </p:nvPr>
        </p:nvGraphicFramePr>
        <p:xfrm>
          <a:off x="239151" y="1200329"/>
          <a:ext cx="4937760" cy="58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52">
                  <a:extLst>
                    <a:ext uri="{9D8B030D-6E8A-4147-A177-3AD203B41FA5}">
                      <a16:colId xmlns:a16="http://schemas.microsoft.com/office/drawing/2014/main" val="2955377542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07032472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41511266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3769808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578869151"/>
                    </a:ext>
                  </a:extLst>
                </a:gridCol>
              </a:tblGrid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874019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918293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455675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89057"/>
                  </a:ext>
                </a:extLst>
              </a:tr>
              <a:tr h="116107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106886" marR="106886" marT="53443" marB="5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8897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1C9B7-39E1-428A-B426-E2209A06D69E}"/>
              </a:ext>
            </a:extLst>
          </p:cNvPr>
          <p:cNvSpPr txBox="1"/>
          <p:nvPr/>
        </p:nvSpPr>
        <p:spPr>
          <a:xfrm>
            <a:off x="562708" y="298995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 Bingo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ACBC91-4C82-44FD-822C-04D619816AEB}"/>
              </a:ext>
            </a:extLst>
          </p:cNvPr>
          <p:cNvSpPr/>
          <p:nvPr/>
        </p:nvSpPr>
        <p:spPr>
          <a:xfrm>
            <a:off x="328818" y="5901506"/>
            <a:ext cx="742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B8B226-A2A6-4105-AB63-04F36B5C92DC}"/>
              </a:ext>
            </a:extLst>
          </p:cNvPr>
          <p:cNvSpPr/>
          <p:nvPr/>
        </p:nvSpPr>
        <p:spPr>
          <a:xfrm>
            <a:off x="1382873" y="244828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315E2-8FF1-401F-8B03-FFA0DF1771C5}"/>
              </a:ext>
            </a:extLst>
          </p:cNvPr>
          <p:cNvSpPr/>
          <p:nvPr/>
        </p:nvSpPr>
        <p:spPr>
          <a:xfrm>
            <a:off x="4294662" y="477817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1382F20-9E4A-46BD-B26D-E710AD28EA46}"/>
              </a:ext>
            </a:extLst>
          </p:cNvPr>
          <p:cNvSpPr/>
          <p:nvPr/>
        </p:nvSpPr>
        <p:spPr>
          <a:xfrm>
            <a:off x="1389995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2B9384-75AB-4521-B45B-6B83607E7B8F}"/>
              </a:ext>
            </a:extLst>
          </p:cNvPr>
          <p:cNvSpPr/>
          <p:nvPr/>
        </p:nvSpPr>
        <p:spPr>
          <a:xfrm>
            <a:off x="320066" y="4797304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BF199A-A872-40C7-92C0-36EDADA225AA}"/>
              </a:ext>
            </a:extLst>
          </p:cNvPr>
          <p:cNvSpPr/>
          <p:nvPr/>
        </p:nvSpPr>
        <p:spPr>
          <a:xfrm>
            <a:off x="1225237" y="5949359"/>
            <a:ext cx="9268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FDC954-5901-42F9-AF4D-5D460A81DBF8}"/>
              </a:ext>
            </a:extLst>
          </p:cNvPr>
          <p:cNvSpPr/>
          <p:nvPr/>
        </p:nvSpPr>
        <p:spPr>
          <a:xfrm>
            <a:off x="312866" y="2486294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B5FF4C-9A3D-4BEF-92B1-EB87C0F6057B}"/>
              </a:ext>
            </a:extLst>
          </p:cNvPr>
          <p:cNvSpPr/>
          <p:nvPr/>
        </p:nvSpPr>
        <p:spPr>
          <a:xfrm>
            <a:off x="374155" y="363346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E9ECAB-7D9A-4345-90A3-07E3DB83D58A}"/>
              </a:ext>
            </a:extLst>
          </p:cNvPr>
          <p:cNvSpPr/>
          <p:nvPr/>
        </p:nvSpPr>
        <p:spPr>
          <a:xfrm>
            <a:off x="1320123" y="1269031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037DDDB-40CD-4656-AC5C-68D55BCDFFCB}"/>
              </a:ext>
            </a:extLst>
          </p:cNvPr>
          <p:cNvSpPr/>
          <p:nvPr/>
        </p:nvSpPr>
        <p:spPr>
          <a:xfrm>
            <a:off x="309565" y="126903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7AE66C3-155B-4CC3-A749-B10B90DE4304}"/>
              </a:ext>
            </a:extLst>
          </p:cNvPr>
          <p:cNvSpPr/>
          <p:nvPr/>
        </p:nvSpPr>
        <p:spPr>
          <a:xfrm>
            <a:off x="2353201" y="2448285"/>
            <a:ext cx="7938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99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99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33F5B9-E2FC-43EA-965D-370B714F860A}"/>
              </a:ext>
            </a:extLst>
          </p:cNvPr>
          <p:cNvSpPr/>
          <p:nvPr/>
        </p:nvSpPr>
        <p:spPr>
          <a:xfrm>
            <a:off x="3379606" y="245519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B6BADF1-353C-4117-ACE0-AE52167653E0}"/>
              </a:ext>
            </a:extLst>
          </p:cNvPr>
          <p:cNvSpPr/>
          <p:nvPr/>
        </p:nvSpPr>
        <p:spPr>
          <a:xfrm>
            <a:off x="3263470" y="4797303"/>
            <a:ext cx="8226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Q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18EA2A2-B80F-47AB-B80A-C358548C57CA}"/>
              </a:ext>
            </a:extLst>
          </p:cNvPr>
          <p:cNvSpPr/>
          <p:nvPr/>
        </p:nvSpPr>
        <p:spPr>
          <a:xfrm>
            <a:off x="1382873" y="3627539"/>
            <a:ext cx="708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B7FE7F-2A66-456F-BAD5-7FB3B239D2F2}"/>
              </a:ext>
            </a:extLst>
          </p:cNvPr>
          <p:cNvSpPr/>
          <p:nvPr/>
        </p:nvSpPr>
        <p:spPr>
          <a:xfrm>
            <a:off x="3277096" y="3595187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5BA1463-31F5-4F62-AA06-EFCB2E96E61A}"/>
              </a:ext>
            </a:extLst>
          </p:cNvPr>
          <p:cNvSpPr/>
          <p:nvPr/>
        </p:nvSpPr>
        <p:spPr>
          <a:xfrm>
            <a:off x="4307866" y="2474976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699BB74-0DA5-4283-BD93-5099F01E05B3}"/>
              </a:ext>
            </a:extLst>
          </p:cNvPr>
          <p:cNvSpPr/>
          <p:nvPr/>
        </p:nvSpPr>
        <p:spPr>
          <a:xfrm>
            <a:off x="2320188" y="4787670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3399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40FB2BE-A824-4395-B1C2-4228748B610B}"/>
              </a:ext>
            </a:extLst>
          </p:cNvPr>
          <p:cNvSpPr/>
          <p:nvPr/>
        </p:nvSpPr>
        <p:spPr>
          <a:xfrm>
            <a:off x="3303544" y="593729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0DDD15E-B01D-461C-94F7-6903533C4843}"/>
              </a:ext>
            </a:extLst>
          </p:cNvPr>
          <p:cNvSpPr/>
          <p:nvPr/>
        </p:nvSpPr>
        <p:spPr>
          <a:xfrm>
            <a:off x="4360978" y="5949358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66CC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X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66CC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748B2EC-BB1C-4F8E-A9A3-9DD5DFE20E51}"/>
              </a:ext>
            </a:extLst>
          </p:cNvPr>
          <p:cNvSpPr/>
          <p:nvPr/>
        </p:nvSpPr>
        <p:spPr>
          <a:xfrm>
            <a:off x="2336775" y="1302067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99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9966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357088-A074-4A2D-A4B3-5F116036B6C0}"/>
              </a:ext>
            </a:extLst>
          </p:cNvPr>
          <p:cNvSpPr/>
          <p:nvPr/>
        </p:nvSpPr>
        <p:spPr>
          <a:xfrm>
            <a:off x="3312266" y="1292999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99FF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</a:t>
            </a:r>
            <a:endParaRPr lang="ja-JP" altLang="en-US" sz="6000" b="1" cap="none" spc="0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99FF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Picture 2" descr="Smiley - Wikipedia">
            <a:extLst>
              <a:ext uri="{FF2B5EF4-FFF2-40B4-BE49-F238E27FC236}">
                <a16:creationId xmlns:a16="http://schemas.microsoft.com/office/drawing/2014/main" id="{FCB7FE56-CC2E-4A8E-89F2-42DAF9FF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16" y="3712317"/>
            <a:ext cx="793809" cy="79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FFAA43-1E42-44F2-9FFE-680E654F26E9}"/>
              </a:ext>
            </a:extLst>
          </p:cNvPr>
          <p:cNvSpPr/>
          <p:nvPr/>
        </p:nvSpPr>
        <p:spPr>
          <a:xfrm>
            <a:off x="4307866" y="3650612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446F368-7D31-4C92-B555-E7333E99CB45}"/>
              </a:ext>
            </a:extLst>
          </p:cNvPr>
          <p:cNvSpPr/>
          <p:nvPr/>
        </p:nvSpPr>
        <p:spPr>
          <a:xfrm>
            <a:off x="2358661" y="5949358"/>
            <a:ext cx="7168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</a:t>
            </a:r>
            <a:endParaRPr lang="ja-JP" altLang="en-US" sz="60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739575-6E9A-4DB2-A0A4-6F7AFA03E64B}"/>
              </a:ext>
            </a:extLst>
          </p:cNvPr>
          <p:cNvSpPr/>
          <p:nvPr/>
        </p:nvSpPr>
        <p:spPr>
          <a:xfrm>
            <a:off x="4242332" y="1289965"/>
            <a:ext cx="7425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92D05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</a:t>
            </a:r>
            <a:endParaRPr lang="ja-JP" altLang="en-US" sz="6000" b="1" cap="none" spc="0" dirty="0">
              <a:ln w="22225">
                <a:solidFill>
                  <a:srgbClr val="7030A0"/>
                </a:solidFill>
                <a:prstDash val="solid"/>
              </a:ln>
              <a:solidFill>
                <a:srgbClr val="92D050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51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650</Words>
  <Application>Microsoft Office PowerPoint</Application>
  <PresentationFormat>B5 (JIS) 182x257 mm</PresentationFormat>
  <Paragraphs>625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ＡＬＴ　霞ケ丘小(霞ケ丘小学校)</cp:lastModifiedBy>
  <cp:revision>25</cp:revision>
  <cp:lastPrinted>2023-10-05T02:01:06Z</cp:lastPrinted>
  <dcterms:created xsi:type="dcterms:W3CDTF">2023-10-04T06:56:00Z</dcterms:created>
  <dcterms:modified xsi:type="dcterms:W3CDTF">2023-10-05T05:42:41Z</dcterms:modified>
</cp:coreProperties>
</file>