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8E05"/>
    <a:srgbClr val="730764"/>
    <a:srgbClr val="29004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B133-00A9-479E-939D-4224DE357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D059B-9FC1-400A-AD1E-A8AF2E97F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7D12-0162-46A3-B0C0-6DE21596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735E8-22B4-49CA-B38F-8A362CDF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3F9DE-0D40-490D-8055-2A2E9822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3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D4BC-AE1A-418D-921E-D03A0715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1A77A-B93B-4406-A176-A588EC98C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1C91F-D46C-436A-852F-3E56074A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6C208-3975-4E20-8BC8-7DA97C85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9AF73-EBEA-4267-B234-1A426430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11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03B74-29DD-4100-AACA-82BF63020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BD0D5-B9D2-4400-9238-4E086AEC3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49E03-1525-49BC-8C07-76D09ECE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E64A-A400-4B70-B1FF-8D451B7B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D95B4-0BFB-44A9-A088-9001645A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69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CE97-4586-4278-B141-8F57F1F4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F208C-FDFD-4C02-8D46-573F0D369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4530E-2E71-48D6-95D8-3293BC50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1C4BE-125F-4613-B012-41129A65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E4548-022D-4638-88DD-DE0EF8E5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6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413C-19E1-4003-B1D1-AEF1E6A7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A6133-1BB2-4328-B6EA-DE45E053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BDEBD-4DD0-4F3F-81CE-D0B0E618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3DC5-80C6-49EF-9F1A-A309E019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F51C6-AC00-4AD5-A3EA-849851C1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4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FA4F-F594-4CA6-8E64-1B4B82E2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F42A5-0EC1-425B-A341-941A8B4E8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5B38F-C196-438A-9B95-C9C88DD7C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B201F-82D3-488D-B7D4-FA977DF2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DB12-C35B-4F2D-B869-3AC974C3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A02D7-87D1-4F64-A42B-A090B537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4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4CB5-7B03-4180-84AA-DF24D227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9019A-4E37-4F72-BF0A-3327EBB1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8FB9A-2DA9-41FE-AC62-7327FFFB3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C40C9-638B-4A21-B6DF-0CBC20331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CE01E4-F3EF-4294-8CBB-5BE2F69AA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8D26E-42C7-4F57-80B5-6266D1EA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AAD6F-4DE6-40F3-A68D-03BBF074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4627D-2B1E-423B-8FA4-E2827E32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00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22B4-5744-4D60-A1BC-EDD28ED3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25EA7-A06A-43D7-A504-2AEDC6EB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D2713-B851-4497-B283-1259A663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D9D69-5EB0-46A2-B940-3A9303C0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15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77EA8-FAE3-447F-A285-36073261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EE263-8DA0-48E0-8B82-B8633C59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2F7C4-BD37-4B27-9863-13B65EF2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3F10-60AB-4205-B87F-8E2161AC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C38B-2F5B-4E03-BF53-0C9C939E2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F2AEF-2861-4BB9-A303-AFF238865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43DFF-9900-4B1F-955D-BA3350FA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1006-71CF-423C-ACDC-5A1EB88F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5E015-98DD-4514-9F94-EF6319B4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BCA3-2C8C-4D65-87B6-FFAEC7E0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A59D43-2D5B-4DB5-B3FF-0210D7EF2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E4B11-1B8F-4E93-94CC-4D651E26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48861-D01F-4AF2-8371-63BD0FD9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CB835-A40D-4D56-9101-EB12C878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FBF4F-422E-4E67-8686-84ED960B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4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8C0ED0-16DA-406F-BB6C-CD0870C0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4FC0C-D5BB-489F-B2D1-06D527032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A28F-151E-4288-B225-E3C706419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290BB-4CC3-4615-B9DF-133E25733FD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97885-4FB7-41EB-89AE-291745CA0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51AD2-DC5D-4387-9536-DFA37756B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77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5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1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50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4652" y="418011"/>
            <a:ext cx="2155372" cy="27562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one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08219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two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7025" y="431073"/>
            <a:ext cx="2312125" cy="27823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kumimoji="1"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4004" y="431073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four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884230" y="431072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five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652" y="3570508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six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08067" y="3570508"/>
            <a:ext cx="2418806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seven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74916" y="3570507"/>
            <a:ext cx="2418806" cy="27823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eight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41765" y="3570506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nine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71318" y="3570505"/>
            <a:ext cx="2155372" cy="27823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kumimoji="1" lang="en-US" altLang="ja-JP" sz="9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ja-JP" sz="54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ten</a:t>
            </a:r>
            <a:endParaRPr kumimoji="1" lang="ja-JP" altLang="en-US" sz="5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65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117</TotalTime>
  <Words>351</Words>
  <Application>Microsoft Office PowerPoint</Application>
  <PresentationFormat>ワイド画面</PresentationFormat>
  <Paragraphs>117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游ゴシック Light</vt:lpstr>
      <vt:lpstr>Arial</vt:lpstr>
      <vt:lpstr>Arial Black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Fukutani</dc:creator>
  <cp:lastModifiedBy>Windows ユーザー</cp:lastModifiedBy>
  <cp:revision>14</cp:revision>
  <dcterms:created xsi:type="dcterms:W3CDTF">2023-02-06T23:50:26Z</dcterms:created>
  <dcterms:modified xsi:type="dcterms:W3CDTF">2023-06-29T23:10:52Z</dcterms:modified>
</cp:coreProperties>
</file>