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20" r:id="rId4"/>
  </p:sldMasterIdLst>
  <p:notesMasterIdLst>
    <p:notesMasterId r:id="rId2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7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F3C2A-AAD9-4F33-8623-24A250380E2B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A3098-2466-4416-B76C-767D02E923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846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31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792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20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531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4988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52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745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948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805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4630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04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7462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6547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8154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6263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0479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3174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94189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0107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1723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58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65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50305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1487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7161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4243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2886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9056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28729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6406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13299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0001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10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5228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6617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9702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7688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579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29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8469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522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25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246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505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60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60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14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CE9667D-D830-40B5-AF3F-37283FBA850F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E539D29-C677-4917-B762-6C128806B0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29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13" Type="http://schemas.openxmlformats.org/officeDocument/2006/relationships/slide" Target="slide17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12" Type="http://schemas.openxmlformats.org/officeDocument/2006/relationships/slide" Target="slide16.xml"/><Relationship Id="rId17" Type="http://schemas.openxmlformats.org/officeDocument/2006/relationships/slide" Target="slide18.xml"/><Relationship Id="rId2" Type="http://schemas.openxmlformats.org/officeDocument/2006/relationships/slide" Target="slide3.xml"/><Relationship Id="rId16" Type="http://schemas.openxmlformats.org/officeDocument/2006/relationships/slide" Target="slide14.xml"/><Relationship Id="rId1" Type="http://schemas.openxmlformats.org/officeDocument/2006/relationships/slideLayout" Target="../slideLayouts/slideLayout35.xml"/><Relationship Id="rId6" Type="http://schemas.openxmlformats.org/officeDocument/2006/relationships/slide" Target="slide8.xml"/><Relationship Id="rId11" Type="http://schemas.openxmlformats.org/officeDocument/2006/relationships/slide" Target="slide15.xml"/><Relationship Id="rId5" Type="http://schemas.openxmlformats.org/officeDocument/2006/relationships/slide" Target="slide7.xml"/><Relationship Id="rId15" Type="http://schemas.openxmlformats.org/officeDocument/2006/relationships/slide" Target="slide10.xml"/><Relationship Id="rId10" Type="http://schemas.openxmlformats.org/officeDocument/2006/relationships/slide" Target="slide13.xml"/><Relationship Id="rId4" Type="http://schemas.openxmlformats.org/officeDocument/2006/relationships/slide" Target="slide5.xml"/><Relationship Id="rId9" Type="http://schemas.openxmlformats.org/officeDocument/2006/relationships/slide" Target="slide12.xml"/><Relationship Id="rId1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C7F784-A640-4ACE-8CA0-EC4331E330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cap="none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Quiz Game </a:t>
            </a:r>
            <a:endParaRPr kumimoji="1" lang="ja-JP" altLang="en-US" cap="none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5E91AB0-B66B-4B72-A475-1E8C739487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4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Topic:</a:t>
            </a:r>
            <a:endParaRPr kumimoji="1" lang="ja-JP" altLang="en-US" sz="4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9055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E96050-6F93-4B8D-8A71-343E23F9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2D</a:t>
            </a:r>
            <a:endParaRPr kumimoji="1" lang="ja-JP" altLang="en-US" dirty="0"/>
          </a:p>
        </p:txBody>
      </p:sp>
      <p:sp>
        <p:nvSpPr>
          <p:cNvPr id="4" name="動作設定ボタン: ホームへ移動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B4B35DA-B29F-4B72-A3E7-952DA6A17562}"/>
              </a:ext>
            </a:extLst>
          </p:cNvPr>
          <p:cNvSpPr/>
          <p:nvPr/>
        </p:nvSpPr>
        <p:spPr>
          <a:xfrm>
            <a:off x="285750" y="5848350"/>
            <a:ext cx="771525" cy="704850"/>
          </a:xfrm>
          <a:prstGeom prst="actionButtonHom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07FDBA51-EC35-4C40-BA85-610A36CE802B}"/>
              </a:ext>
            </a:extLst>
          </p:cNvPr>
          <p:cNvSpPr txBox="1">
            <a:spLocks/>
          </p:cNvSpPr>
          <p:nvPr/>
        </p:nvSpPr>
        <p:spPr>
          <a:xfrm>
            <a:off x="1142999" y="3449957"/>
            <a:ext cx="9872871" cy="1356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Answer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78623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A43D42-248A-41AC-A0FC-6C5D71E38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3A</a:t>
            </a:r>
            <a:endParaRPr kumimoji="1" lang="ja-JP" altLang="en-US" dirty="0"/>
          </a:p>
        </p:txBody>
      </p:sp>
      <p:sp>
        <p:nvSpPr>
          <p:cNvPr id="4" name="動作設定ボタン: ホームへ移動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6E084DF1-C04A-4050-BB86-FACE2DFE897E}"/>
              </a:ext>
            </a:extLst>
          </p:cNvPr>
          <p:cNvSpPr/>
          <p:nvPr/>
        </p:nvSpPr>
        <p:spPr>
          <a:xfrm>
            <a:off x="285750" y="5857875"/>
            <a:ext cx="771525" cy="704850"/>
          </a:xfrm>
          <a:prstGeom prst="actionButtonHom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5DCF9253-E692-4D6B-82E5-78CCD7E598BF}"/>
              </a:ext>
            </a:extLst>
          </p:cNvPr>
          <p:cNvSpPr txBox="1">
            <a:spLocks/>
          </p:cNvSpPr>
          <p:nvPr/>
        </p:nvSpPr>
        <p:spPr>
          <a:xfrm>
            <a:off x="1142999" y="3449957"/>
            <a:ext cx="9872871" cy="1356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Answer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74342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35E745-A613-4B3B-A9CD-1AE2BA65B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3B</a:t>
            </a:r>
            <a:endParaRPr kumimoji="1" lang="ja-JP" altLang="en-US" dirty="0"/>
          </a:p>
        </p:txBody>
      </p:sp>
      <p:sp>
        <p:nvSpPr>
          <p:cNvPr id="4" name="動作設定ボタン: ホームへ移動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199950A-C6A3-4031-B991-6AEE85118429}"/>
              </a:ext>
            </a:extLst>
          </p:cNvPr>
          <p:cNvSpPr/>
          <p:nvPr/>
        </p:nvSpPr>
        <p:spPr>
          <a:xfrm>
            <a:off x="285750" y="5848350"/>
            <a:ext cx="771525" cy="704850"/>
          </a:xfrm>
          <a:prstGeom prst="actionButtonHom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7959DDC4-F6EA-4264-BF6F-DF3F5939F8BC}"/>
              </a:ext>
            </a:extLst>
          </p:cNvPr>
          <p:cNvSpPr txBox="1">
            <a:spLocks/>
          </p:cNvSpPr>
          <p:nvPr/>
        </p:nvSpPr>
        <p:spPr>
          <a:xfrm>
            <a:off x="1142999" y="3449957"/>
            <a:ext cx="9872871" cy="1356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Answer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15334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897F45-008A-4502-8A48-F4C887E98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3C</a:t>
            </a:r>
            <a:endParaRPr kumimoji="1" lang="ja-JP" altLang="en-US" dirty="0"/>
          </a:p>
        </p:txBody>
      </p:sp>
      <p:sp>
        <p:nvSpPr>
          <p:cNvPr id="4" name="動作設定ボタン: ホームへ移動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3AB23AD-7726-4D96-BC44-E84CE23FE894}"/>
              </a:ext>
            </a:extLst>
          </p:cNvPr>
          <p:cNvSpPr/>
          <p:nvPr/>
        </p:nvSpPr>
        <p:spPr>
          <a:xfrm>
            <a:off x="285750" y="5848350"/>
            <a:ext cx="771525" cy="704850"/>
          </a:xfrm>
          <a:prstGeom prst="actionButtonHom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62AEB187-C555-4C1E-AE1A-BADA0901622E}"/>
              </a:ext>
            </a:extLst>
          </p:cNvPr>
          <p:cNvSpPr txBox="1">
            <a:spLocks/>
          </p:cNvSpPr>
          <p:nvPr/>
        </p:nvSpPr>
        <p:spPr>
          <a:xfrm>
            <a:off x="1142999" y="3449957"/>
            <a:ext cx="9872871" cy="1356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Answer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455971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13E9C6-A380-48B6-B051-833356C20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3D</a:t>
            </a:r>
            <a:endParaRPr kumimoji="1" lang="ja-JP" altLang="en-US" dirty="0"/>
          </a:p>
        </p:txBody>
      </p:sp>
      <p:sp>
        <p:nvSpPr>
          <p:cNvPr id="4" name="動作設定ボタン: ホームへ移動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3B27055-876B-4509-BFC4-8C75B7D13B58}"/>
              </a:ext>
            </a:extLst>
          </p:cNvPr>
          <p:cNvSpPr/>
          <p:nvPr/>
        </p:nvSpPr>
        <p:spPr>
          <a:xfrm>
            <a:off x="285750" y="5848350"/>
            <a:ext cx="771525" cy="704850"/>
          </a:xfrm>
          <a:prstGeom prst="actionButtonHom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4A6C2558-B374-4FF5-9727-6B2CB5BF3D3C}"/>
              </a:ext>
            </a:extLst>
          </p:cNvPr>
          <p:cNvSpPr txBox="1">
            <a:spLocks/>
          </p:cNvSpPr>
          <p:nvPr/>
        </p:nvSpPr>
        <p:spPr>
          <a:xfrm>
            <a:off x="1142999" y="3449957"/>
            <a:ext cx="9872871" cy="1356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Answer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8371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BF7D19-23CF-4EE8-9DC7-4B17011CB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4A</a:t>
            </a:r>
            <a:endParaRPr kumimoji="1" lang="ja-JP" altLang="en-US" dirty="0"/>
          </a:p>
        </p:txBody>
      </p:sp>
      <p:sp>
        <p:nvSpPr>
          <p:cNvPr id="4" name="動作設定ボタン: ホームへ移動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A8D6820-3564-4051-8C97-9143AF959CA8}"/>
              </a:ext>
            </a:extLst>
          </p:cNvPr>
          <p:cNvSpPr/>
          <p:nvPr/>
        </p:nvSpPr>
        <p:spPr>
          <a:xfrm>
            <a:off x="285750" y="5848350"/>
            <a:ext cx="771525" cy="704850"/>
          </a:xfrm>
          <a:prstGeom prst="actionButtonHom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4F793287-97F8-4F11-97BC-534AFA2D5079}"/>
              </a:ext>
            </a:extLst>
          </p:cNvPr>
          <p:cNvSpPr txBox="1">
            <a:spLocks/>
          </p:cNvSpPr>
          <p:nvPr/>
        </p:nvSpPr>
        <p:spPr>
          <a:xfrm>
            <a:off x="1142999" y="3449957"/>
            <a:ext cx="9872871" cy="1356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Answer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78472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8E8ABA-1F66-4D46-9456-170EDF9C5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4B</a:t>
            </a:r>
            <a:endParaRPr kumimoji="1" lang="ja-JP" altLang="en-US" dirty="0"/>
          </a:p>
        </p:txBody>
      </p:sp>
      <p:sp>
        <p:nvSpPr>
          <p:cNvPr id="4" name="動作設定ボタン: ホームへ移動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8D7C8090-E985-439C-962C-A667DA8E7448}"/>
              </a:ext>
            </a:extLst>
          </p:cNvPr>
          <p:cNvSpPr/>
          <p:nvPr/>
        </p:nvSpPr>
        <p:spPr>
          <a:xfrm>
            <a:off x="285750" y="5848350"/>
            <a:ext cx="771525" cy="704850"/>
          </a:xfrm>
          <a:prstGeom prst="actionButtonHom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E0268472-2C5C-4ACF-B08A-CE1DDC02C263}"/>
              </a:ext>
            </a:extLst>
          </p:cNvPr>
          <p:cNvSpPr txBox="1">
            <a:spLocks/>
          </p:cNvSpPr>
          <p:nvPr/>
        </p:nvSpPr>
        <p:spPr>
          <a:xfrm>
            <a:off x="1142999" y="3449957"/>
            <a:ext cx="9872871" cy="1356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Answer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85313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804651-A5D6-45AC-93EA-D93E179A0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4C</a:t>
            </a:r>
            <a:endParaRPr kumimoji="1" lang="ja-JP" altLang="en-US" dirty="0"/>
          </a:p>
        </p:txBody>
      </p:sp>
      <p:sp>
        <p:nvSpPr>
          <p:cNvPr id="4" name="動作設定ボタン: ホームへ移動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52881012-80DD-4877-96A9-D2C713F4B6EF}"/>
              </a:ext>
            </a:extLst>
          </p:cNvPr>
          <p:cNvSpPr/>
          <p:nvPr/>
        </p:nvSpPr>
        <p:spPr>
          <a:xfrm>
            <a:off x="285750" y="5848350"/>
            <a:ext cx="771525" cy="704850"/>
          </a:xfrm>
          <a:prstGeom prst="actionButtonHom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E84CF486-231B-4E8C-967B-A821E879BBED}"/>
              </a:ext>
            </a:extLst>
          </p:cNvPr>
          <p:cNvSpPr txBox="1">
            <a:spLocks/>
          </p:cNvSpPr>
          <p:nvPr/>
        </p:nvSpPr>
        <p:spPr>
          <a:xfrm>
            <a:off x="1142999" y="3449957"/>
            <a:ext cx="9872871" cy="1356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Answer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08062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AE3340-B1E8-4AFC-B7BA-D06EC326E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4D</a:t>
            </a:r>
            <a:endParaRPr kumimoji="1" lang="ja-JP" altLang="en-US" dirty="0"/>
          </a:p>
        </p:txBody>
      </p:sp>
      <p:sp>
        <p:nvSpPr>
          <p:cNvPr id="4" name="動作設定ボタン: ホームへ移動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7F4A49A-2C4D-4673-A22F-22782AE48F11}"/>
              </a:ext>
            </a:extLst>
          </p:cNvPr>
          <p:cNvSpPr/>
          <p:nvPr/>
        </p:nvSpPr>
        <p:spPr>
          <a:xfrm>
            <a:off x="285750" y="5848350"/>
            <a:ext cx="771525" cy="704850"/>
          </a:xfrm>
          <a:prstGeom prst="actionButtonHom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9DC67C22-58AC-4D85-B789-0A85AF4C443D}"/>
              </a:ext>
            </a:extLst>
          </p:cNvPr>
          <p:cNvSpPr txBox="1">
            <a:spLocks/>
          </p:cNvSpPr>
          <p:nvPr/>
        </p:nvSpPr>
        <p:spPr>
          <a:xfrm>
            <a:off x="1142999" y="3449957"/>
            <a:ext cx="9872871" cy="1356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Answer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23134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342036-77CB-470C-9CFF-3552E39B5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3277" y="2690648"/>
            <a:ext cx="6731000" cy="1981200"/>
          </a:xfrm>
        </p:spPr>
        <p:txBody>
          <a:bodyPr>
            <a:normAutofit/>
          </a:bodyPr>
          <a:lstStyle/>
          <a:p>
            <a:r>
              <a:rPr kumimoji="1" lang="en-US" altLang="ja-JP" sz="9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Forte" panose="03060902040502070203" pitchFamily="66" charset="0"/>
              </a:rPr>
              <a:t>Finished!</a:t>
            </a:r>
            <a:endParaRPr kumimoji="1" lang="ja-JP" alt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Forte" panose="03060902040502070203" pitchFamily="66" charset="0"/>
            </a:endParaRP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FF8A71E4-DEAD-49B8-AB14-68F52CED250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20" y="1394824"/>
            <a:ext cx="5475780" cy="406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50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0330B51C-8926-4929-AB23-B4129D9DF34E}"/>
              </a:ext>
            </a:extLst>
          </p:cNvPr>
          <p:cNvSpPr/>
          <p:nvPr/>
        </p:nvSpPr>
        <p:spPr>
          <a:xfrm>
            <a:off x="1411605" y="962600"/>
            <a:ext cx="2265680" cy="117856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10 POINTS</a:t>
            </a:r>
            <a:endParaRPr kumimoji="1" lang="ja-JP" altLang="en-US" dirty="0"/>
          </a:p>
        </p:txBody>
      </p:sp>
      <p:sp>
        <p:nvSpPr>
          <p:cNvPr id="5" name="四角形: 角を丸くする 4">
            <a:hlinkClick r:id="rId3" action="ppaction://hlinksldjump"/>
            <a:extLst>
              <a:ext uri="{FF2B5EF4-FFF2-40B4-BE49-F238E27FC236}">
                <a16:creationId xmlns:a16="http://schemas.microsoft.com/office/drawing/2014/main" id="{D9A19B60-C1B1-4254-9F15-A7DFC9909EA6}"/>
              </a:ext>
            </a:extLst>
          </p:cNvPr>
          <p:cNvSpPr/>
          <p:nvPr/>
        </p:nvSpPr>
        <p:spPr>
          <a:xfrm>
            <a:off x="3907155" y="962600"/>
            <a:ext cx="2265680" cy="117856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10 POINTS</a:t>
            </a:r>
            <a:endParaRPr kumimoji="1" lang="ja-JP" altLang="en-US" dirty="0"/>
          </a:p>
        </p:txBody>
      </p:sp>
      <p:sp>
        <p:nvSpPr>
          <p:cNvPr id="6" name="四角形: 角を丸くする 5">
            <a:hlinkClick r:id="rId4" action="ppaction://hlinksldjump"/>
            <a:extLst>
              <a:ext uri="{FF2B5EF4-FFF2-40B4-BE49-F238E27FC236}">
                <a16:creationId xmlns:a16="http://schemas.microsoft.com/office/drawing/2014/main" id="{E8083885-A304-4573-85BB-9E04149C516D}"/>
              </a:ext>
            </a:extLst>
          </p:cNvPr>
          <p:cNvSpPr/>
          <p:nvPr/>
        </p:nvSpPr>
        <p:spPr>
          <a:xfrm>
            <a:off x="6402705" y="944880"/>
            <a:ext cx="2265680" cy="117856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10 POINTS</a:t>
            </a:r>
            <a:endParaRPr kumimoji="1" lang="ja-JP" altLang="en-US" dirty="0"/>
          </a:p>
        </p:txBody>
      </p:sp>
      <p:sp>
        <p:nvSpPr>
          <p:cNvPr id="8" name="四角形: 角を丸くする 7">
            <a:hlinkClick r:id="rId5" action="ppaction://hlinksldjump"/>
            <a:extLst>
              <a:ext uri="{FF2B5EF4-FFF2-40B4-BE49-F238E27FC236}">
                <a16:creationId xmlns:a16="http://schemas.microsoft.com/office/drawing/2014/main" id="{B8DB6878-222F-4BE5-92E0-DC844ABEE23E}"/>
              </a:ext>
            </a:extLst>
          </p:cNvPr>
          <p:cNvSpPr/>
          <p:nvPr/>
        </p:nvSpPr>
        <p:spPr>
          <a:xfrm>
            <a:off x="1411605" y="2400240"/>
            <a:ext cx="2265680" cy="117856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20 POINTS</a:t>
            </a:r>
            <a:endParaRPr kumimoji="1" lang="ja-JP" altLang="en-US" dirty="0"/>
          </a:p>
        </p:txBody>
      </p:sp>
      <p:sp>
        <p:nvSpPr>
          <p:cNvPr id="9" name="四角形: 角を丸くする 8">
            <a:hlinkClick r:id="rId6" action="ppaction://hlinksldjump"/>
            <a:extLst>
              <a:ext uri="{FF2B5EF4-FFF2-40B4-BE49-F238E27FC236}">
                <a16:creationId xmlns:a16="http://schemas.microsoft.com/office/drawing/2014/main" id="{72196D67-E72C-4CF6-B37D-7D31CE433E93}"/>
              </a:ext>
            </a:extLst>
          </p:cNvPr>
          <p:cNvSpPr/>
          <p:nvPr/>
        </p:nvSpPr>
        <p:spPr>
          <a:xfrm>
            <a:off x="3907155" y="2400240"/>
            <a:ext cx="2265680" cy="117856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20 POINTS</a:t>
            </a:r>
            <a:endParaRPr kumimoji="1" lang="ja-JP" altLang="en-US" dirty="0"/>
          </a:p>
        </p:txBody>
      </p:sp>
      <p:sp>
        <p:nvSpPr>
          <p:cNvPr id="10" name="四角形: 角を丸くする 9">
            <a:hlinkClick r:id="rId7" action="ppaction://hlinksldjump"/>
            <a:extLst>
              <a:ext uri="{FF2B5EF4-FFF2-40B4-BE49-F238E27FC236}">
                <a16:creationId xmlns:a16="http://schemas.microsoft.com/office/drawing/2014/main" id="{AEAF46AB-6D5A-4B2A-A851-F0737830F1B5}"/>
              </a:ext>
            </a:extLst>
          </p:cNvPr>
          <p:cNvSpPr/>
          <p:nvPr/>
        </p:nvSpPr>
        <p:spPr>
          <a:xfrm>
            <a:off x="6402705" y="2382520"/>
            <a:ext cx="2265680" cy="117856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20 POINTS</a:t>
            </a:r>
            <a:endParaRPr kumimoji="1" lang="ja-JP" altLang="en-US" dirty="0"/>
          </a:p>
        </p:txBody>
      </p:sp>
      <p:sp>
        <p:nvSpPr>
          <p:cNvPr id="11" name="四角形: 角を丸くする 10">
            <a:hlinkClick r:id="rId8" action="ppaction://hlinksldjump"/>
            <a:extLst>
              <a:ext uri="{FF2B5EF4-FFF2-40B4-BE49-F238E27FC236}">
                <a16:creationId xmlns:a16="http://schemas.microsoft.com/office/drawing/2014/main" id="{F8856EDA-14BF-4996-B15D-584BF7240AC5}"/>
              </a:ext>
            </a:extLst>
          </p:cNvPr>
          <p:cNvSpPr/>
          <p:nvPr/>
        </p:nvSpPr>
        <p:spPr>
          <a:xfrm>
            <a:off x="1411605" y="3837880"/>
            <a:ext cx="2265680" cy="117856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30 POINTS</a:t>
            </a:r>
            <a:endParaRPr kumimoji="1" lang="ja-JP" altLang="en-US" dirty="0"/>
          </a:p>
        </p:txBody>
      </p:sp>
      <p:sp>
        <p:nvSpPr>
          <p:cNvPr id="12" name="四角形: 角を丸くする 11">
            <a:hlinkClick r:id="rId9" action="ppaction://hlinksldjump"/>
            <a:extLst>
              <a:ext uri="{FF2B5EF4-FFF2-40B4-BE49-F238E27FC236}">
                <a16:creationId xmlns:a16="http://schemas.microsoft.com/office/drawing/2014/main" id="{F8AFA200-8322-4B7D-8CB4-65C16F53B17F}"/>
              </a:ext>
            </a:extLst>
          </p:cNvPr>
          <p:cNvSpPr/>
          <p:nvPr/>
        </p:nvSpPr>
        <p:spPr>
          <a:xfrm>
            <a:off x="3907155" y="3837880"/>
            <a:ext cx="2265680" cy="117856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30 POINTS</a:t>
            </a:r>
            <a:endParaRPr kumimoji="1" lang="ja-JP" altLang="en-US" dirty="0"/>
          </a:p>
        </p:txBody>
      </p:sp>
      <p:sp>
        <p:nvSpPr>
          <p:cNvPr id="13" name="四角形: 角を丸くする 12">
            <a:hlinkClick r:id="rId10" action="ppaction://hlinksldjump"/>
            <a:extLst>
              <a:ext uri="{FF2B5EF4-FFF2-40B4-BE49-F238E27FC236}">
                <a16:creationId xmlns:a16="http://schemas.microsoft.com/office/drawing/2014/main" id="{0E7FD18D-7499-4990-8101-596FFD996C4C}"/>
              </a:ext>
            </a:extLst>
          </p:cNvPr>
          <p:cNvSpPr/>
          <p:nvPr/>
        </p:nvSpPr>
        <p:spPr>
          <a:xfrm>
            <a:off x="6402705" y="3820160"/>
            <a:ext cx="2265680" cy="117856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30 POINTS</a:t>
            </a:r>
            <a:endParaRPr kumimoji="1" lang="ja-JP" altLang="en-US" dirty="0"/>
          </a:p>
        </p:txBody>
      </p:sp>
      <p:sp>
        <p:nvSpPr>
          <p:cNvPr id="14" name="四角形: 角を丸くする 13">
            <a:hlinkClick r:id="rId11" action="ppaction://hlinksldjump"/>
            <a:extLst>
              <a:ext uri="{FF2B5EF4-FFF2-40B4-BE49-F238E27FC236}">
                <a16:creationId xmlns:a16="http://schemas.microsoft.com/office/drawing/2014/main" id="{8DB96287-BE25-4B6B-8E49-3EB431D33C89}"/>
              </a:ext>
            </a:extLst>
          </p:cNvPr>
          <p:cNvSpPr/>
          <p:nvPr/>
        </p:nvSpPr>
        <p:spPr>
          <a:xfrm>
            <a:off x="1411605" y="5275520"/>
            <a:ext cx="2265680" cy="117856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50 POINTS</a:t>
            </a:r>
            <a:endParaRPr kumimoji="1" lang="ja-JP" altLang="en-US" dirty="0"/>
          </a:p>
        </p:txBody>
      </p:sp>
      <p:sp>
        <p:nvSpPr>
          <p:cNvPr id="15" name="四角形: 角を丸くする 14">
            <a:hlinkClick r:id="rId12" action="ppaction://hlinksldjump"/>
            <a:extLst>
              <a:ext uri="{FF2B5EF4-FFF2-40B4-BE49-F238E27FC236}">
                <a16:creationId xmlns:a16="http://schemas.microsoft.com/office/drawing/2014/main" id="{7E596060-A3DF-4126-86C7-D6509D8FFBDA}"/>
              </a:ext>
            </a:extLst>
          </p:cNvPr>
          <p:cNvSpPr/>
          <p:nvPr/>
        </p:nvSpPr>
        <p:spPr>
          <a:xfrm>
            <a:off x="3907155" y="5275520"/>
            <a:ext cx="2265680" cy="117856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50 POINTS</a:t>
            </a:r>
            <a:endParaRPr kumimoji="1" lang="ja-JP" altLang="en-US" dirty="0"/>
          </a:p>
        </p:txBody>
      </p:sp>
      <p:sp>
        <p:nvSpPr>
          <p:cNvPr id="16" name="四角形: 角を丸くする 15">
            <a:hlinkClick r:id="rId13" action="ppaction://hlinksldjump"/>
            <a:extLst>
              <a:ext uri="{FF2B5EF4-FFF2-40B4-BE49-F238E27FC236}">
                <a16:creationId xmlns:a16="http://schemas.microsoft.com/office/drawing/2014/main" id="{B07F619C-92A0-47D6-B477-17318EB9FD94}"/>
              </a:ext>
            </a:extLst>
          </p:cNvPr>
          <p:cNvSpPr/>
          <p:nvPr/>
        </p:nvSpPr>
        <p:spPr>
          <a:xfrm>
            <a:off x="6402705" y="5257800"/>
            <a:ext cx="2265680" cy="117856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/>
              <a:t>50 POINTS</a:t>
            </a:r>
            <a:endParaRPr kumimoji="1" lang="ja-JP" altLang="en-US" dirty="0"/>
          </a:p>
        </p:txBody>
      </p:sp>
      <p:sp>
        <p:nvSpPr>
          <p:cNvPr id="17" name="四角形: 角を丸くする 16">
            <a:hlinkClick r:id="rId14" action="ppaction://hlinksldjump"/>
            <a:extLst>
              <a:ext uri="{FF2B5EF4-FFF2-40B4-BE49-F238E27FC236}">
                <a16:creationId xmlns:a16="http://schemas.microsoft.com/office/drawing/2014/main" id="{8014DA25-E96C-4476-88B8-0213F65A2CE1}"/>
              </a:ext>
            </a:extLst>
          </p:cNvPr>
          <p:cNvSpPr/>
          <p:nvPr/>
        </p:nvSpPr>
        <p:spPr>
          <a:xfrm>
            <a:off x="8898255" y="944880"/>
            <a:ext cx="2265680" cy="117856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10 POINTS</a:t>
            </a:r>
            <a:endParaRPr kumimoji="1" lang="ja-JP" altLang="en-US" dirty="0"/>
          </a:p>
        </p:txBody>
      </p:sp>
      <p:sp>
        <p:nvSpPr>
          <p:cNvPr id="18" name="四角形: 角を丸くする 17">
            <a:hlinkClick r:id="rId15" action="ppaction://hlinksldjump"/>
            <a:extLst>
              <a:ext uri="{FF2B5EF4-FFF2-40B4-BE49-F238E27FC236}">
                <a16:creationId xmlns:a16="http://schemas.microsoft.com/office/drawing/2014/main" id="{E81687DC-2C0F-4C3D-A8E1-B3C32EA42149}"/>
              </a:ext>
            </a:extLst>
          </p:cNvPr>
          <p:cNvSpPr/>
          <p:nvPr/>
        </p:nvSpPr>
        <p:spPr>
          <a:xfrm>
            <a:off x="8898255" y="2382520"/>
            <a:ext cx="2265680" cy="1178560"/>
          </a:xfrm>
          <a:prstGeom prst="roundRect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20 POINTS</a:t>
            </a:r>
            <a:endParaRPr kumimoji="1" lang="ja-JP" altLang="en-US" dirty="0"/>
          </a:p>
        </p:txBody>
      </p:sp>
      <p:sp>
        <p:nvSpPr>
          <p:cNvPr id="19" name="四角形: 角を丸くする 18">
            <a:hlinkClick r:id="rId16" action="ppaction://hlinksldjump"/>
            <a:extLst>
              <a:ext uri="{FF2B5EF4-FFF2-40B4-BE49-F238E27FC236}">
                <a16:creationId xmlns:a16="http://schemas.microsoft.com/office/drawing/2014/main" id="{4171CC25-A3D3-4651-9C00-33C1C6677D03}"/>
              </a:ext>
            </a:extLst>
          </p:cNvPr>
          <p:cNvSpPr/>
          <p:nvPr/>
        </p:nvSpPr>
        <p:spPr>
          <a:xfrm>
            <a:off x="8898255" y="3820160"/>
            <a:ext cx="2265680" cy="117856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30 POINTS</a:t>
            </a:r>
            <a:endParaRPr kumimoji="1" lang="ja-JP" altLang="en-US" dirty="0"/>
          </a:p>
        </p:txBody>
      </p:sp>
      <p:sp>
        <p:nvSpPr>
          <p:cNvPr id="20" name="四角形: 角を丸くする 19">
            <a:hlinkClick r:id="rId17" action="ppaction://hlinksldjump"/>
            <a:extLst>
              <a:ext uri="{FF2B5EF4-FFF2-40B4-BE49-F238E27FC236}">
                <a16:creationId xmlns:a16="http://schemas.microsoft.com/office/drawing/2014/main" id="{E6AF4429-4B8A-4423-8515-BFD82057E9AB}"/>
              </a:ext>
            </a:extLst>
          </p:cNvPr>
          <p:cNvSpPr/>
          <p:nvPr/>
        </p:nvSpPr>
        <p:spPr>
          <a:xfrm>
            <a:off x="8898255" y="5257800"/>
            <a:ext cx="2265680" cy="117856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50 POINTS</a:t>
            </a:r>
            <a:endParaRPr kumimoji="1" lang="ja-JP" altLang="en-US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BEA8B99-D6DE-47C3-BF57-A38F89A98924}"/>
              </a:ext>
            </a:extLst>
          </p:cNvPr>
          <p:cNvSpPr txBox="1"/>
          <p:nvPr/>
        </p:nvSpPr>
        <p:spPr>
          <a:xfrm>
            <a:off x="428625" y="944880"/>
            <a:ext cx="75311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800" dirty="0">
                <a:latin typeface="Cavolini" panose="03000502040302020204" pitchFamily="66" charset="0"/>
                <a:cs typeface="Cavolini" panose="03000502040302020204" pitchFamily="66" charset="0"/>
              </a:rPr>
              <a:t>1</a:t>
            </a:r>
          </a:p>
          <a:p>
            <a:r>
              <a:rPr lang="en-US" altLang="ja-JP" sz="8800" dirty="0">
                <a:latin typeface="Cavolini" panose="03000502040302020204" pitchFamily="66" charset="0"/>
                <a:cs typeface="Cavolini" panose="03000502040302020204" pitchFamily="66" charset="0"/>
              </a:rPr>
              <a:t>2</a:t>
            </a:r>
          </a:p>
          <a:p>
            <a:r>
              <a:rPr kumimoji="1" lang="en-US" altLang="ja-JP" sz="8800" dirty="0">
                <a:latin typeface="Cavolini" panose="03000502040302020204" pitchFamily="66" charset="0"/>
                <a:cs typeface="Cavolini" panose="03000502040302020204" pitchFamily="66" charset="0"/>
              </a:rPr>
              <a:t>3</a:t>
            </a:r>
          </a:p>
          <a:p>
            <a:r>
              <a:rPr lang="en-US" altLang="ja-JP" sz="8800" dirty="0">
                <a:latin typeface="Cavolini" panose="03000502040302020204" pitchFamily="66" charset="0"/>
                <a:cs typeface="Cavolini" panose="03000502040302020204" pitchFamily="66" charset="0"/>
              </a:rPr>
              <a:t>4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380BC7-A119-486F-A4C5-D84EC8F5268C}"/>
              </a:ext>
            </a:extLst>
          </p:cNvPr>
          <p:cNvSpPr txBox="1"/>
          <p:nvPr/>
        </p:nvSpPr>
        <p:spPr>
          <a:xfrm>
            <a:off x="2174240" y="81577"/>
            <a:ext cx="98780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>
                <a:latin typeface="Cavolini" panose="03000502040302020204" pitchFamily="66" charset="0"/>
                <a:cs typeface="Cavolini" panose="03000502040302020204" pitchFamily="66" charset="0"/>
              </a:rPr>
              <a:t>A      B      C      D</a:t>
            </a:r>
          </a:p>
        </p:txBody>
      </p:sp>
      <p:sp>
        <p:nvSpPr>
          <p:cNvPr id="26" name="星: 5 pt 25">
            <a:hlinkClick r:id="rId18" action="ppaction://hlinksldjump"/>
            <a:extLst>
              <a:ext uri="{FF2B5EF4-FFF2-40B4-BE49-F238E27FC236}">
                <a16:creationId xmlns:a16="http://schemas.microsoft.com/office/drawing/2014/main" id="{51BF271F-566A-4AD0-8599-712B7B6680E6}"/>
              </a:ext>
            </a:extLst>
          </p:cNvPr>
          <p:cNvSpPr/>
          <p:nvPr/>
        </p:nvSpPr>
        <p:spPr>
          <a:xfrm>
            <a:off x="11273790" y="5584160"/>
            <a:ext cx="599440" cy="561280"/>
          </a:xfrm>
          <a:custGeom>
            <a:avLst/>
            <a:gdLst>
              <a:gd name="connsiteX0" fmla="*/ 1 w 599440"/>
              <a:gd name="connsiteY0" fmla="*/ 214389 h 561280"/>
              <a:gd name="connsiteX1" fmla="*/ 228967 w 599440"/>
              <a:gd name="connsiteY1" fmla="*/ 214391 h 561280"/>
              <a:gd name="connsiteX2" fmla="*/ 299720 w 599440"/>
              <a:gd name="connsiteY2" fmla="*/ 0 h 561280"/>
              <a:gd name="connsiteX3" fmla="*/ 370473 w 599440"/>
              <a:gd name="connsiteY3" fmla="*/ 214391 h 561280"/>
              <a:gd name="connsiteX4" fmla="*/ 599439 w 599440"/>
              <a:gd name="connsiteY4" fmla="*/ 214389 h 561280"/>
              <a:gd name="connsiteX5" fmla="*/ 414201 w 599440"/>
              <a:gd name="connsiteY5" fmla="*/ 346889 h 561280"/>
              <a:gd name="connsiteX6" fmla="*/ 484957 w 599440"/>
              <a:gd name="connsiteY6" fmla="*/ 561279 h 561280"/>
              <a:gd name="connsiteX7" fmla="*/ 299720 w 599440"/>
              <a:gd name="connsiteY7" fmla="*/ 428777 h 561280"/>
              <a:gd name="connsiteX8" fmla="*/ 114483 w 599440"/>
              <a:gd name="connsiteY8" fmla="*/ 561279 h 561280"/>
              <a:gd name="connsiteX9" fmla="*/ 185239 w 599440"/>
              <a:gd name="connsiteY9" fmla="*/ 346889 h 561280"/>
              <a:gd name="connsiteX10" fmla="*/ 1 w 599440"/>
              <a:gd name="connsiteY10" fmla="*/ 214389 h 561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99440" h="561280" fill="none" extrusionOk="0">
                <a:moveTo>
                  <a:pt x="1" y="214389"/>
                </a:moveTo>
                <a:cubicBezTo>
                  <a:pt x="71587" y="220431"/>
                  <a:pt x="183044" y="218273"/>
                  <a:pt x="228967" y="214391"/>
                </a:cubicBezTo>
                <a:cubicBezTo>
                  <a:pt x="266222" y="115039"/>
                  <a:pt x="266730" y="76445"/>
                  <a:pt x="299720" y="0"/>
                </a:cubicBezTo>
                <a:cubicBezTo>
                  <a:pt x="333209" y="67610"/>
                  <a:pt x="350177" y="171415"/>
                  <a:pt x="370473" y="214391"/>
                </a:cubicBezTo>
                <a:cubicBezTo>
                  <a:pt x="452209" y="208414"/>
                  <a:pt x="521249" y="223625"/>
                  <a:pt x="599439" y="214389"/>
                </a:cubicBezTo>
                <a:cubicBezTo>
                  <a:pt x="527854" y="272451"/>
                  <a:pt x="478826" y="304656"/>
                  <a:pt x="414201" y="346889"/>
                </a:cubicBezTo>
                <a:cubicBezTo>
                  <a:pt x="442080" y="408500"/>
                  <a:pt x="461635" y="488324"/>
                  <a:pt x="484957" y="561279"/>
                </a:cubicBezTo>
                <a:cubicBezTo>
                  <a:pt x="405003" y="494637"/>
                  <a:pt x="386542" y="487948"/>
                  <a:pt x="299720" y="428777"/>
                </a:cubicBezTo>
                <a:cubicBezTo>
                  <a:pt x="247795" y="469308"/>
                  <a:pt x="184156" y="506212"/>
                  <a:pt x="114483" y="561279"/>
                </a:cubicBezTo>
                <a:cubicBezTo>
                  <a:pt x="133672" y="473442"/>
                  <a:pt x="151523" y="415664"/>
                  <a:pt x="185239" y="346889"/>
                </a:cubicBezTo>
                <a:cubicBezTo>
                  <a:pt x="105609" y="278362"/>
                  <a:pt x="53636" y="258187"/>
                  <a:pt x="1" y="214389"/>
                </a:cubicBezTo>
                <a:close/>
              </a:path>
              <a:path w="599440" h="561280" stroke="0" extrusionOk="0">
                <a:moveTo>
                  <a:pt x="1" y="214389"/>
                </a:moveTo>
                <a:cubicBezTo>
                  <a:pt x="98085" y="203469"/>
                  <a:pt x="182040" y="209820"/>
                  <a:pt x="228967" y="214391"/>
                </a:cubicBezTo>
                <a:cubicBezTo>
                  <a:pt x="267482" y="121567"/>
                  <a:pt x="264060" y="106231"/>
                  <a:pt x="299720" y="0"/>
                </a:cubicBezTo>
                <a:cubicBezTo>
                  <a:pt x="312536" y="44415"/>
                  <a:pt x="337411" y="131499"/>
                  <a:pt x="370473" y="214391"/>
                </a:cubicBezTo>
                <a:cubicBezTo>
                  <a:pt x="480370" y="221106"/>
                  <a:pt x="545869" y="211590"/>
                  <a:pt x="599439" y="214389"/>
                </a:cubicBezTo>
                <a:cubicBezTo>
                  <a:pt x="540959" y="258660"/>
                  <a:pt x="486754" y="294234"/>
                  <a:pt x="414201" y="346889"/>
                </a:cubicBezTo>
                <a:cubicBezTo>
                  <a:pt x="449831" y="437534"/>
                  <a:pt x="448247" y="470394"/>
                  <a:pt x="484957" y="561279"/>
                </a:cubicBezTo>
                <a:cubicBezTo>
                  <a:pt x="392425" y="495537"/>
                  <a:pt x="353394" y="460784"/>
                  <a:pt x="299720" y="428777"/>
                </a:cubicBezTo>
                <a:cubicBezTo>
                  <a:pt x="206486" y="487822"/>
                  <a:pt x="182072" y="499716"/>
                  <a:pt x="114483" y="561279"/>
                </a:cubicBezTo>
                <a:cubicBezTo>
                  <a:pt x="151008" y="458758"/>
                  <a:pt x="150534" y="418486"/>
                  <a:pt x="185239" y="346889"/>
                </a:cubicBezTo>
                <a:cubicBezTo>
                  <a:pt x="117140" y="299776"/>
                  <a:pt x="37269" y="254206"/>
                  <a:pt x="1" y="214389"/>
                </a:cubicBezTo>
                <a:close/>
              </a:path>
            </a:pathLst>
          </a:custGeom>
          <a:solidFill>
            <a:srgbClr val="00B0F0"/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:ask="http://schemas.microsoft.com/office/drawing/2018/sketchyshapes" sd="1026040522">
                  <a:prstGeom prst="star5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76964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556D38-8215-4114-85F1-99859CB34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A1</a:t>
            </a:r>
            <a:endParaRPr kumimoji="1" lang="ja-JP" altLang="en-US" dirty="0"/>
          </a:p>
        </p:txBody>
      </p:sp>
      <p:sp>
        <p:nvSpPr>
          <p:cNvPr id="4" name="動作設定ボタン: ホームへ移動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FF94AEF0-7A62-4C25-9AFF-1AE3601542CB}"/>
              </a:ext>
            </a:extLst>
          </p:cNvPr>
          <p:cNvSpPr/>
          <p:nvPr/>
        </p:nvSpPr>
        <p:spPr>
          <a:xfrm>
            <a:off x="285750" y="5848350"/>
            <a:ext cx="771525" cy="704850"/>
          </a:xfrm>
          <a:prstGeom prst="actionButtonHom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78513D32-9D7A-438D-AEAB-8AE65830B06E}"/>
              </a:ext>
            </a:extLst>
          </p:cNvPr>
          <p:cNvSpPr txBox="1">
            <a:spLocks/>
          </p:cNvSpPr>
          <p:nvPr/>
        </p:nvSpPr>
        <p:spPr>
          <a:xfrm>
            <a:off x="1142999" y="3449957"/>
            <a:ext cx="9872871" cy="1356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Answer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93050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40322B-9470-475C-B00D-55AF5EB9B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B1</a:t>
            </a:r>
            <a:endParaRPr kumimoji="1" lang="ja-JP" altLang="en-US" dirty="0"/>
          </a:p>
        </p:txBody>
      </p:sp>
      <p:sp>
        <p:nvSpPr>
          <p:cNvPr id="4" name="動作設定ボタン: ホームへ移動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30ECC83-1413-455C-8DB0-A038715B26BF}"/>
              </a:ext>
            </a:extLst>
          </p:cNvPr>
          <p:cNvSpPr/>
          <p:nvPr/>
        </p:nvSpPr>
        <p:spPr>
          <a:xfrm>
            <a:off x="285750" y="5848350"/>
            <a:ext cx="771525" cy="704850"/>
          </a:xfrm>
          <a:prstGeom prst="actionButtonHom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ADE148A2-E00C-4A3E-B83F-84AC8790D6C2}"/>
              </a:ext>
            </a:extLst>
          </p:cNvPr>
          <p:cNvSpPr txBox="1">
            <a:spLocks/>
          </p:cNvSpPr>
          <p:nvPr/>
        </p:nvSpPr>
        <p:spPr>
          <a:xfrm>
            <a:off x="1142999" y="3449957"/>
            <a:ext cx="9872871" cy="1356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Answer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1367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ED8046-7E80-4D6D-91B2-E42ECCBE9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C1</a:t>
            </a:r>
            <a:endParaRPr kumimoji="1" lang="ja-JP" altLang="en-US" dirty="0"/>
          </a:p>
        </p:txBody>
      </p:sp>
      <p:sp>
        <p:nvSpPr>
          <p:cNvPr id="4" name="動作設定ボタン: ホームへ移動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7BD18AC-CB67-463B-843B-3FB584857075}"/>
              </a:ext>
            </a:extLst>
          </p:cNvPr>
          <p:cNvSpPr/>
          <p:nvPr/>
        </p:nvSpPr>
        <p:spPr>
          <a:xfrm>
            <a:off x="285750" y="5848350"/>
            <a:ext cx="771525" cy="704850"/>
          </a:xfrm>
          <a:prstGeom prst="actionButtonHom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8F7E8680-A747-498E-8F8B-F2D1757E1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9872871" cy="1356360"/>
          </a:xfrm>
        </p:spPr>
        <p:txBody>
          <a:bodyPr/>
          <a:lstStyle/>
          <a:p>
            <a:r>
              <a:rPr kumimoji="1" lang="en-US" altLang="ja-JP" dirty="0"/>
              <a:t>Question</a:t>
            </a:r>
            <a:endParaRPr kumimoji="1" lang="ja-JP" altLang="en-US" dirty="0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A36032AB-3813-4324-A824-617F23D69392}"/>
              </a:ext>
            </a:extLst>
          </p:cNvPr>
          <p:cNvSpPr txBox="1">
            <a:spLocks/>
          </p:cNvSpPr>
          <p:nvPr/>
        </p:nvSpPr>
        <p:spPr>
          <a:xfrm>
            <a:off x="1142999" y="3449957"/>
            <a:ext cx="9872871" cy="1356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Answer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24286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E96050-6F93-4B8D-8A71-343E23F9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D1</a:t>
            </a:r>
            <a:endParaRPr kumimoji="1" lang="ja-JP" altLang="en-US" dirty="0"/>
          </a:p>
        </p:txBody>
      </p:sp>
      <p:sp>
        <p:nvSpPr>
          <p:cNvPr id="4" name="動作設定ボタン: ホームへ移動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9C66E17-8B75-448D-82C1-3956EB1AF936}"/>
              </a:ext>
            </a:extLst>
          </p:cNvPr>
          <p:cNvSpPr/>
          <p:nvPr/>
        </p:nvSpPr>
        <p:spPr>
          <a:xfrm>
            <a:off x="285750" y="5848350"/>
            <a:ext cx="771525" cy="704850"/>
          </a:xfrm>
          <a:prstGeom prst="actionButtonHom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8E92DE7C-E7C8-4AEB-AE83-65AF4CB66C20}"/>
              </a:ext>
            </a:extLst>
          </p:cNvPr>
          <p:cNvSpPr txBox="1">
            <a:spLocks/>
          </p:cNvSpPr>
          <p:nvPr/>
        </p:nvSpPr>
        <p:spPr>
          <a:xfrm>
            <a:off x="1142999" y="3449957"/>
            <a:ext cx="9872871" cy="1356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Answer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591888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556D38-8215-4114-85F1-99859CB34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2A</a:t>
            </a:r>
            <a:endParaRPr kumimoji="1" lang="ja-JP" altLang="en-US" dirty="0"/>
          </a:p>
        </p:txBody>
      </p:sp>
      <p:sp>
        <p:nvSpPr>
          <p:cNvPr id="4" name="動作設定ボタン: ホームへ移動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1E311308-34E5-436A-9EF4-54064AB99557}"/>
              </a:ext>
            </a:extLst>
          </p:cNvPr>
          <p:cNvSpPr/>
          <p:nvPr/>
        </p:nvSpPr>
        <p:spPr>
          <a:xfrm>
            <a:off x="285750" y="5848350"/>
            <a:ext cx="771525" cy="704850"/>
          </a:xfrm>
          <a:prstGeom prst="actionButtonHom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5281F6B0-00A8-4675-8214-36138C154D3B}"/>
              </a:ext>
            </a:extLst>
          </p:cNvPr>
          <p:cNvSpPr txBox="1">
            <a:spLocks/>
          </p:cNvSpPr>
          <p:nvPr/>
        </p:nvSpPr>
        <p:spPr>
          <a:xfrm>
            <a:off x="1142999" y="3449957"/>
            <a:ext cx="9872871" cy="1356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Answer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660206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40322B-9470-475C-B00D-55AF5EB9B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2B</a:t>
            </a:r>
            <a:endParaRPr kumimoji="1" lang="ja-JP" altLang="en-US" dirty="0"/>
          </a:p>
        </p:txBody>
      </p:sp>
      <p:sp>
        <p:nvSpPr>
          <p:cNvPr id="4" name="動作設定ボタン: ホームへ移動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4A0629C-3C85-495E-B1C8-754277CB52C6}"/>
              </a:ext>
            </a:extLst>
          </p:cNvPr>
          <p:cNvSpPr/>
          <p:nvPr/>
        </p:nvSpPr>
        <p:spPr>
          <a:xfrm>
            <a:off x="285750" y="5848350"/>
            <a:ext cx="771525" cy="704850"/>
          </a:xfrm>
          <a:prstGeom prst="actionButtonHom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3A2063A3-5A70-4D52-8CE2-2D248530E563}"/>
              </a:ext>
            </a:extLst>
          </p:cNvPr>
          <p:cNvSpPr txBox="1">
            <a:spLocks/>
          </p:cNvSpPr>
          <p:nvPr/>
        </p:nvSpPr>
        <p:spPr>
          <a:xfrm>
            <a:off x="1142999" y="3449957"/>
            <a:ext cx="9872871" cy="1356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Answer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90191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ED8046-7E80-4D6D-91B2-E42ECCBE9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2C</a:t>
            </a:r>
            <a:endParaRPr kumimoji="1" lang="ja-JP" altLang="en-US" dirty="0"/>
          </a:p>
        </p:txBody>
      </p:sp>
      <p:sp>
        <p:nvSpPr>
          <p:cNvPr id="4" name="動作設定ボタン: ホームへ移動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6C3407E-3BFE-49B4-BDF1-4D85FCD8E2EE}"/>
              </a:ext>
            </a:extLst>
          </p:cNvPr>
          <p:cNvSpPr/>
          <p:nvPr/>
        </p:nvSpPr>
        <p:spPr>
          <a:xfrm>
            <a:off x="285750" y="5848350"/>
            <a:ext cx="771525" cy="704850"/>
          </a:xfrm>
          <a:prstGeom prst="actionButtonHom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45B831D5-F875-4B0C-8B24-BE00D9EB4C7E}"/>
              </a:ext>
            </a:extLst>
          </p:cNvPr>
          <p:cNvSpPr txBox="1">
            <a:spLocks/>
          </p:cNvSpPr>
          <p:nvPr/>
        </p:nvSpPr>
        <p:spPr>
          <a:xfrm>
            <a:off x="1142999" y="3449957"/>
            <a:ext cx="9872871" cy="1356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kumimoji="1"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Answer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35805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基礎">
  <a:themeElements>
    <a:clrScheme name="基礎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1_基礎">
  <a:themeElements>
    <a:clrScheme name="基礎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3.xml><?xml version="1.0" encoding="utf-8"?>
<a:theme xmlns:a="http://schemas.openxmlformats.org/drawingml/2006/main" name="2_基礎">
  <a:themeElements>
    <a:clrScheme name="黄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4.xml><?xml version="1.0" encoding="utf-8"?>
<a:theme xmlns:a="http://schemas.openxmlformats.org/drawingml/2006/main" name="3_基礎">
  <a:themeElements>
    <a:clrScheme name="紫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79</Words>
  <Application>Microsoft Office PowerPoint</Application>
  <PresentationFormat>ワイド画面</PresentationFormat>
  <Paragraphs>57</Paragraphs>
  <Slides>19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19</vt:i4>
      </vt:variant>
    </vt:vector>
  </HeadingPairs>
  <TitlesOfParts>
    <vt:vector size="27" baseType="lpstr">
      <vt:lpstr>游ゴシック</vt:lpstr>
      <vt:lpstr>Cavolini</vt:lpstr>
      <vt:lpstr>Corbel</vt:lpstr>
      <vt:lpstr>Forte</vt:lpstr>
      <vt:lpstr>基礎</vt:lpstr>
      <vt:lpstr>1_基礎</vt:lpstr>
      <vt:lpstr>2_基礎</vt:lpstr>
      <vt:lpstr>3_基礎</vt:lpstr>
      <vt:lpstr>Quiz Game </vt:lpstr>
      <vt:lpstr>PowerPoint プレゼンテーション</vt:lpstr>
      <vt:lpstr>A1</vt:lpstr>
      <vt:lpstr>B1</vt:lpstr>
      <vt:lpstr>C1</vt:lpstr>
      <vt:lpstr>D1</vt:lpstr>
      <vt:lpstr>2A</vt:lpstr>
      <vt:lpstr>2B</vt:lpstr>
      <vt:lpstr>2C</vt:lpstr>
      <vt:lpstr>2D</vt:lpstr>
      <vt:lpstr>3A</vt:lpstr>
      <vt:lpstr>3B</vt:lpstr>
      <vt:lpstr>3C</vt:lpstr>
      <vt:lpstr>3D</vt:lpstr>
      <vt:lpstr>4A</vt:lpstr>
      <vt:lpstr>4B</vt:lpstr>
      <vt:lpstr>4C</vt:lpstr>
      <vt:lpstr>4D</vt:lpstr>
      <vt:lpstr>Finished!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Quizz Game </dc:title>
  <dc:creator>ALT　押部谷中(押部谷中学校)</dc:creator>
  <cp:lastModifiedBy>ALT　押部谷中(押部谷中学校)</cp:lastModifiedBy>
  <cp:revision>24</cp:revision>
  <dcterms:created xsi:type="dcterms:W3CDTF">2021-05-07T05:15:16Z</dcterms:created>
  <dcterms:modified xsi:type="dcterms:W3CDTF">2021-06-01T03:18:24Z</dcterms:modified>
</cp:coreProperties>
</file>