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C9B"/>
    <a:srgbClr val="958E05"/>
    <a:srgbClr val="730764"/>
    <a:srgbClr val="290042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CB133-00A9-479E-939D-4224DE357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6D059B-9FC1-400A-AD1E-A8AF2E97F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F7D12-0162-46A3-B0C0-6DE215960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6735E8-22B4-49CA-B38F-8A362CDF6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3F9DE-0D40-490D-8055-2A2E98221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3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BD4BC-AE1A-418D-921E-D03A0715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71A77A-B93B-4406-A176-A588EC98C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1C91F-D46C-436A-852F-3E56074A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6C208-3975-4E20-8BC8-7DA97C85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AF73-EBEA-4267-B234-1A426430E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11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703B74-29DD-4100-AACA-82BF63020A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FBD0D5-B9D2-4400-9238-4E086AEC3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49E03-1525-49BC-8C07-76D09ECE4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7E64A-A400-4B70-B1FF-8D451B7BE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D95B4-0BFB-44A9-A088-9001645AA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69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0CE97-4586-4278-B141-8F57F1F4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4F208C-FDFD-4C02-8D46-573F0D369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4530E-2E71-48D6-95D8-3293BC503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1C4BE-125F-4613-B012-41129A657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E4548-022D-4638-88DD-DE0EF8E5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456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F413C-19E1-4003-B1D1-AEF1E6A76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6133-1BB2-4328-B6EA-DE45E053A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BDEBD-4DD0-4F3F-81CE-D0B0E618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E3DC5-80C6-49EF-9F1A-A309E019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F51C6-AC00-4AD5-A3EA-849851C1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40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FA4F-F594-4CA6-8E64-1B4B82E2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8F42A5-0EC1-425B-A341-941A8B4E8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B5B38F-C196-438A-9B95-C9C88DD7C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1B201F-82D3-488D-B7D4-FA977DF2C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3DB12-C35B-4F2D-B869-3AC974C3B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A02D7-87D1-4F64-A42B-A090B5375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465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34CB5-7B03-4180-84AA-DF24D227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89019A-4E37-4F72-BF0A-3327EBB1B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8FB9A-2DA9-41FE-AC62-7327FFFB3B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C40C9-638B-4A21-B6DF-0CBC20331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CE01E4-F3EF-4294-8CBB-5BE2F69AA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8D26E-42C7-4F57-80B5-6266D1EAF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AAD6F-4DE6-40F3-A68D-03BBF0741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C4627D-2B1E-423B-8FA4-E2827E32D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800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922B4-5744-4D60-A1BC-EDD28ED3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A25EA7-A06A-43D7-A504-2AEDC6EBC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D2713-B851-4497-B283-1259A663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3D9D69-5EB0-46A2-B940-3A9303C0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4150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77EA8-FAE3-447F-A285-360732619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5EE263-8DA0-48E0-8B82-B8633C59D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12F7C4-BD37-4B27-9863-13B65EF2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7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C3F10-60AB-4205-B87F-8E2161AC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6C38B-2F5B-4E03-BF53-0C9C939E2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F2AEF-2861-4BB9-A303-AFF238865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D43DFF-9900-4B1F-955D-BA3350FA6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151006-71CF-423C-ACDC-5A1EB88F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5E015-98DD-4514-9F94-EF6319B4E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75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DBCA3-2C8C-4D65-87B6-FFAEC7E0C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A59D43-2D5B-4DB5-B3FF-0210D7EF2D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8E4B11-1B8F-4E93-94CC-4D651E264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en-US" altLang="ja-JP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548861-D01F-4AF2-8371-63BD0FD9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3CB835-A40D-4D56-9101-EB12C878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FBF4F-422E-4E67-8686-84ED960B3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684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8C0ED0-16DA-406F-BB6C-CD0870C09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4FC0C-D5BB-489F-B2D1-06D527032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/>
              <a:t>Edit Master text styles</a:t>
            </a:r>
          </a:p>
          <a:p>
            <a:pPr lvl="1"/>
            <a:r>
              <a:rPr kumimoji="1" lang="en-US" altLang="ja-JP"/>
              <a:t>Second level</a:t>
            </a:r>
          </a:p>
          <a:p>
            <a:pPr lvl="2"/>
            <a:r>
              <a:rPr kumimoji="1" lang="en-US" altLang="ja-JP"/>
              <a:t>Third level</a:t>
            </a:r>
          </a:p>
          <a:p>
            <a:pPr lvl="3"/>
            <a:r>
              <a:rPr kumimoji="1" lang="en-US" altLang="ja-JP"/>
              <a:t>Fourth level</a:t>
            </a:r>
          </a:p>
          <a:p>
            <a:pPr lvl="4"/>
            <a:r>
              <a:rPr kumimoji="1" lang="en-US" altLang="ja-JP"/>
              <a:t>Fifth level</a:t>
            </a:r>
            <a:endParaRPr kumimoji="1" lang="ja-JP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FA28F-151E-4288-B225-E3C706419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290BB-4CC3-4615-B9DF-133E25733FDB}" type="datetimeFigureOut">
              <a:rPr kumimoji="1" lang="ja-JP" altLang="en-US" smtClean="0"/>
              <a:t>2023/6/14</a:t>
            </a:fld>
            <a:endParaRPr kumimoji="1"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97885-4FB7-41EB-89AE-291745CA0F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51AD2-DC5D-4387-9536-DFA37756B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4E5C-2200-4E47-A846-125FF96B19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778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31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8" grpId="0" animBg="1"/>
      <p:bldP spid="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34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 animBg="1"/>
      <p:bldP spid="38" grpId="0" animBg="1"/>
      <p:bldP spid="40" grpId="0" animBg="1"/>
      <p:bldP spid="41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93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91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85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7" grpId="0" animBg="1"/>
      <p:bldP spid="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4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1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2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1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4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39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94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42" grpId="0" animBg="1"/>
      <p:bldP spid="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48194" y="108857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48194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48194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11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248194" y="498130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16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2516777" y="10885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785360" y="1088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053943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9322526" y="108854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516777" y="1733006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2516777" y="335715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12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2516777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17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85360" y="1733006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785360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13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785360" y="4981303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18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7053943" y="1733005"/>
            <a:ext cx="1972492" cy="1515291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053943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14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7053943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19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9322526" y="173300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9322526" y="3357155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15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9322526" y="4981302"/>
            <a:ext cx="1972492" cy="1515291"/>
          </a:xfrm>
          <a:prstGeom prst="rec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9600" b="1" dirty="0" smtClean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20</a:t>
            </a:r>
            <a:endParaRPr kumimoji="1" lang="ja-JP" altLang="en-US" sz="44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1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6" grpId="0" animBg="1"/>
      <p:bldP spid="37" grpId="0" animBg="1"/>
      <p:bldP spid="4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133</TotalTime>
  <Words>220</Words>
  <Application>Microsoft Office PowerPoint</Application>
  <PresentationFormat>ワイド画面</PresentationFormat>
  <Paragraphs>220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游ゴシック</vt:lpstr>
      <vt:lpstr>游ゴシック Light</vt:lpstr>
      <vt:lpstr>Arial</vt:lpstr>
      <vt:lpstr>Arial Black</vt:lpstr>
      <vt:lpstr>Office Theme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Luis Fukutani</dc:creator>
  <cp:lastModifiedBy>Windows ユーザー</cp:lastModifiedBy>
  <cp:revision>17</cp:revision>
  <dcterms:created xsi:type="dcterms:W3CDTF">2023-02-06T23:50:26Z</dcterms:created>
  <dcterms:modified xsi:type="dcterms:W3CDTF">2023-06-14T00:06:42Z</dcterms:modified>
</cp:coreProperties>
</file>