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4" r:id="rId10"/>
    <p:sldId id="273" r:id="rId11"/>
    <p:sldId id="274" r:id="rId12"/>
    <p:sldId id="268" r:id="rId13"/>
    <p:sldId id="267" r:id="rId14"/>
    <p:sldId id="275" r:id="rId15"/>
    <p:sldId id="269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e Janse van Rensburg" userId="f3003b78d3c086dd" providerId="LiveId" clId="{9A066B81-FBA0-44B7-9DD0-89A76D46A999}"/>
    <pc:docChg chg="modSld">
      <pc:chgData name="Sune Janse van Rensburg" userId="f3003b78d3c086dd" providerId="LiveId" clId="{9A066B81-FBA0-44B7-9DD0-89A76D46A999}" dt="2023-02-09T23:52:03.327" v="9" actId="20577"/>
      <pc:docMkLst>
        <pc:docMk/>
      </pc:docMkLst>
      <pc:sldChg chg="modSp mod">
        <pc:chgData name="Sune Janse van Rensburg" userId="f3003b78d3c086dd" providerId="LiveId" clId="{9A066B81-FBA0-44B7-9DD0-89A76D46A999}" dt="2023-02-09T23:52:03.327" v="9" actId="20577"/>
        <pc:sldMkLst>
          <pc:docMk/>
          <pc:sldMk cId="3070806420" sldId="261"/>
        </pc:sldMkLst>
        <pc:spChg chg="mod">
          <ac:chgData name="Sune Janse van Rensburg" userId="f3003b78d3c086dd" providerId="LiveId" clId="{9A066B81-FBA0-44B7-9DD0-89A76D46A999}" dt="2023-02-09T23:52:03.327" v="9" actId="20577"/>
          <ac:spMkLst>
            <pc:docMk/>
            <pc:sldMk cId="3070806420" sldId="261"/>
            <ac:spMk id="2" creationId="{4DCADBED-DC45-0E2F-917D-677C18E0D8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A42E-F137-79D5-082B-FA26D7D1A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783" y="1380068"/>
            <a:ext cx="5225385" cy="2616199"/>
          </a:xfrm>
        </p:spPr>
        <p:txBody>
          <a:bodyPr>
            <a:normAutofit/>
          </a:bodyPr>
          <a:lstStyle/>
          <a:p>
            <a:r>
              <a:rPr lang="en-US" dirty="0"/>
              <a:t>Power Your Future!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84170-53FE-2C4A-057C-885B09AE6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1575" y="3996267"/>
            <a:ext cx="4327593" cy="1388534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7" name="Picture 6" descr="A picture containing sky, outdoor, transport, power shovel&#10;&#10;Description automatically generated">
            <a:extLst>
              <a:ext uri="{FF2B5EF4-FFF2-40B4-BE49-F238E27FC236}">
                <a16:creationId xmlns:a16="http://schemas.microsoft.com/office/drawing/2014/main" id="{F5555C2E-F7BB-35CB-1650-52E20537E0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695" r="2" b="2"/>
          <a:stretch/>
        </p:blipFill>
        <p:spPr>
          <a:xfrm>
            <a:off x="8132064" y="10"/>
            <a:ext cx="4059936" cy="2176262"/>
          </a:xfrm>
          <a:prstGeom prst="rect">
            <a:avLst/>
          </a:prstGeom>
        </p:spPr>
      </p:pic>
      <p:pic>
        <p:nvPicPr>
          <p:cNvPr id="5" name="Picture 4" descr="A picture containing indoor, person, suit, dressed&#10;&#10;Description automatically generated">
            <a:extLst>
              <a:ext uri="{FF2B5EF4-FFF2-40B4-BE49-F238E27FC236}">
                <a16:creationId xmlns:a16="http://schemas.microsoft.com/office/drawing/2014/main" id="{8CB196C0-645C-F543-1532-4627059781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26065"/>
          <a:stretch/>
        </p:blipFill>
        <p:spPr>
          <a:xfrm>
            <a:off x="8132064" y="2340864"/>
            <a:ext cx="4059936" cy="2176272"/>
          </a:xfrm>
          <a:prstGeom prst="rect">
            <a:avLst/>
          </a:prstGeom>
        </p:spPr>
      </p:pic>
      <p:pic>
        <p:nvPicPr>
          <p:cNvPr id="9" name="Picture 8" descr="A group of silos with smoke coming out of them&#10;&#10;Description automatically generated with low confidence">
            <a:extLst>
              <a:ext uri="{FF2B5EF4-FFF2-40B4-BE49-F238E27FC236}">
                <a16:creationId xmlns:a16="http://schemas.microsoft.com/office/drawing/2014/main" id="{64F8251A-3ECD-C00B-48F7-0D2A959E35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125" r="2" b="2"/>
          <a:stretch/>
        </p:blipFill>
        <p:spPr>
          <a:xfrm>
            <a:off x="8132064" y="4681728"/>
            <a:ext cx="4059936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9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Q9 True or false:</a:t>
            </a:r>
            <a:br>
              <a:rPr lang="en-US" dirty="0"/>
            </a:br>
            <a:r>
              <a:rPr lang="en-US" dirty="0"/>
              <a:t>Denmark gets 40% of its electricity from water power.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Q10 True or false:</a:t>
            </a:r>
            <a:br>
              <a:rPr lang="en-US" dirty="0"/>
            </a:br>
            <a:r>
              <a:rPr lang="en-US" dirty="0"/>
              <a:t>Japan uses rivers to produce electricity.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 How old was </a:t>
            </a:r>
            <a:r>
              <a:rPr lang="en-US" dirty="0" err="1"/>
              <a:t>Reyhan</a:t>
            </a:r>
            <a:r>
              <a:rPr lang="en-US" dirty="0"/>
              <a:t> </a:t>
            </a:r>
            <a:r>
              <a:rPr lang="en-US" dirty="0" err="1"/>
              <a:t>Jamalova</a:t>
            </a:r>
            <a:r>
              <a:rPr lang="en-US" dirty="0"/>
              <a:t> when she invented her device?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Sixteen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Thirteen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Fifteen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Nineteen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 What does </a:t>
            </a:r>
            <a:r>
              <a:rPr lang="en-US" dirty="0" err="1"/>
              <a:t>Reyhan</a:t>
            </a:r>
            <a:r>
              <a:rPr lang="en-US" dirty="0"/>
              <a:t> </a:t>
            </a:r>
            <a:r>
              <a:rPr lang="en-US" dirty="0" err="1"/>
              <a:t>Jamalova’s</a:t>
            </a:r>
            <a:r>
              <a:rPr lang="en-US" dirty="0"/>
              <a:t> device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power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Liters of rainwater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Liters of rainwater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9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Q13 True or false:</a:t>
            </a:r>
            <a:br>
              <a:rPr lang="en-US" dirty="0"/>
            </a:br>
            <a:r>
              <a:rPr lang="en-US" dirty="0" err="1"/>
              <a:t>Reyhan</a:t>
            </a:r>
            <a:r>
              <a:rPr lang="en-US" dirty="0"/>
              <a:t> </a:t>
            </a:r>
            <a:r>
              <a:rPr lang="en-US" dirty="0" err="1"/>
              <a:t>Jamalova’s</a:t>
            </a:r>
            <a:r>
              <a:rPr lang="en-US" dirty="0"/>
              <a:t> device is expensive.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Q14 How long can </a:t>
            </a:r>
            <a:r>
              <a:rPr lang="en-US" dirty="0" err="1"/>
              <a:t>Reyhan</a:t>
            </a:r>
            <a:r>
              <a:rPr lang="en-US" dirty="0"/>
              <a:t> </a:t>
            </a:r>
            <a:r>
              <a:rPr lang="en-US" dirty="0" err="1"/>
              <a:t>Jamalova’s</a:t>
            </a:r>
            <a:r>
              <a:rPr lang="en-US" dirty="0"/>
              <a:t> device power 22 LED lamps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seconds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hour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seconds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Q15 True or false:</a:t>
            </a:r>
            <a:br>
              <a:rPr lang="en-US" dirty="0"/>
            </a:br>
            <a:r>
              <a:rPr lang="en-US" dirty="0"/>
              <a:t>You can help make a sustainable energy future.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 When may we run out of fossil fuels?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years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years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years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 What is NOT a problem from fossil fuels?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Dioxide (CO</a:t>
            </a:r>
            <a:r>
              <a:rPr lang="en-US" sz="2400" baseline="-25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warming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 health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 waste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Q3 True or False:</a:t>
            </a:r>
            <a:br>
              <a:rPr lang="en-US" dirty="0"/>
            </a:br>
            <a:r>
              <a:rPr lang="en-US" dirty="0"/>
              <a:t>We depend on electricity for most of our daily activities.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2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 What is an example of renewable energy?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 How </a:t>
            </a:r>
            <a:r>
              <a:rPr lang="en-US"/>
              <a:t>much energy </a:t>
            </a:r>
            <a:r>
              <a:rPr lang="en-US" dirty="0"/>
              <a:t>does Iceland get from natural heat in the ground?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quarter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quarters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Forty percent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half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 Which sentence is false?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is a renewable resource.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Dams can damage the environment.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no problems with using water to make electricity.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9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Q7 True or false:</a:t>
            </a:r>
            <a:br>
              <a:rPr lang="en-US" dirty="0"/>
            </a:br>
            <a:r>
              <a:rPr lang="en-US" dirty="0"/>
              <a:t>Japan does not use nuclear power.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07" y="2579295"/>
            <a:ext cx="7983415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2655412" y="3273391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2391506" y="4729932"/>
            <a:ext cx="7983415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2655412" y="544043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4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DBED-DC45-0E2F-917D-677C18E0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 What are energy sources that are not renewable called?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3BE7-F62D-32FA-78EE-418CD9C07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439" y="2442712"/>
            <a:ext cx="5149402" cy="2008518"/>
          </a:xfrm>
          <a:solidFill>
            <a:srgbClr val="FF0000"/>
          </a:solidFill>
          <a:ln>
            <a:noFill/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 resources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6F0218B-6BF6-B73A-5E02-68A8A1B7EF0B}"/>
              </a:ext>
            </a:extLst>
          </p:cNvPr>
          <p:cNvSpPr/>
          <p:nvPr/>
        </p:nvSpPr>
        <p:spPr>
          <a:xfrm>
            <a:off x="630407" y="3165894"/>
            <a:ext cx="587510" cy="526211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EB0F1F-B7B7-B3E0-B102-E971C615E4DB}"/>
              </a:ext>
            </a:extLst>
          </p:cNvPr>
          <p:cNvSpPr txBox="1">
            <a:spLocks/>
          </p:cNvSpPr>
          <p:nvPr/>
        </p:nvSpPr>
        <p:spPr>
          <a:xfrm>
            <a:off x="6660159" y="4776159"/>
            <a:ext cx="5149402" cy="2008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Fossil fuels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742B9B-F581-741F-E276-48B574912944}"/>
              </a:ext>
            </a:extLst>
          </p:cNvPr>
          <p:cNvSpPr txBox="1">
            <a:spLocks/>
          </p:cNvSpPr>
          <p:nvPr/>
        </p:nvSpPr>
        <p:spPr>
          <a:xfrm>
            <a:off x="382439" y="4776159"/>
            <a:ext cx="5149402" cy="20085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fuels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0D5D2F-4DA2-F8A6-B222-26BCD51A1649}"/>
              </a:ext>
            </a:extLst>
          </p:cNvPr>
          <p:cNvSpPr txBox="1">
            <a:spLocks/>
          </p:cNvSpPr>
          <p:nvPr/>
        </p:nvSpPr>
        <p:spPr>
          <a:xfrm>
            <a:off x="6660159" y="2442712"/>
            <a:ext cx="5149402" cy="2008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/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fuels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FDB4F-DDE3-04D6-EC2F-5FF0684FFA42}"/>
              </a:ext>
            </a:extLst>
          </p:cNvPr>
          <p:cNvSpPr/>
          <p:nvPr/>
        </p:nvSpPr>
        <p:spPr>
          <a:xfrm>
            <a:off x="6919681" y="3153216"/>
            <a:ext cx="587510" cy="5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07FD0B-5E0D-92AE-5B5D-19567F1A9037}"/>
              </a:ext>
            </a:extLst>
          </p:cNvPr>
          <p:cNvSpPr/>
          <p:nvPr/>
        </p:nvSpPr>
        <p:spPr>
          <a:xfrm rot="18858445">
            <a:off x="6951903" y="5520399"/>
            <a:ext cx="523065" cy="52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75D12E-B464-556C-A317-83673FFCE9D6}"/>
              </a:ext>
            </a:extLst>
          </p:cNvPr>
          <p:cNvSpPr/>
          <p:nvPr/>
        </p:nvSpPr>
        <p:spPr>
          <a:xfrm>
            <a:off x="648795" y="5486663"/>
            <a:ext cx="587510" cy="58751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6" grpId="0" animBg="1"/>
      <p:bldP spid="7" grpId="0" animBg="1"/>
      <p:bldP spid="8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122</TotalTime>
  <Words>282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Power Your Future!</vt:lpstr>
      <vt:lpstr>Q1 When may we run out of fossil fuels?</vt:lpstr>
      <vt:lpstr>Q2 What is NOT a problem from fossil fuels?</vt:lpstr>
      <vt:lpstr>Q3 True or False: We depend on electricity for most of our daily activities.</vt:lpstr>
      <vt:lpstr>Q4 What is an example of renewable energy?</vt:lpstr>
      <vt:lpstr>Q5 How much energy does Iceland get from natural heat in the ground?</vt:lpstr>
      <vt:lpstr>Q6 Which sentence is false?</vt:lpstr>
      <vt:lpstr>Q7 True or false: Japan does not use nuclear power.</vt:lpstr>
      <vt:lpstr>Q8 What are energy sources that are not renewable called?</vt:lpstr>
      <vt:lpstr>Q9 True or false: Denmark gets 40% of its electricity from water power.</vt:lpstr>
      <vt:lpstr>Q10 True or false: Japan uses rivers to produce electricity.</vt:lpstr>
      <vt:lpstr>Q11 How old was Reyhan Jamalova when she invented her device?</vt:lpstr>
      <vt:lpstr>Q12 What does Reyhan Jamalova’s device use?</vt:lpstr>
      <vt:lpstr>Q13 True or false: Reyhan Jamalova’s device is expensive.</vt:lpstr>
      <vt:lpstr>Q14 How long can Reyhan Jamalova’s device power 22 LED lamps for?</vt:lpstr>
      <vt:lpstr>Q15 True or false: You can help make a sustainable energy future.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Your Future!</dc:title>
  <dc:creator>Sune Janse van Rensburg</dc:creator>
  <cp:lastModifiedBy>Sune Janse van Rensburg</cp:lastModifiedBy>
  <cp:revision>3</cp:revision>
  <dcterms:created xsi:type="dcterms:W3CDTF">2023-02-02T05:04:29Z</dcterms:created>
  <dcterms:modified xsi:type="dcterms:W3CDTF">2023-02-09T23:52:07Z</dcterms:modified>
</cp:coreProperties>
</file>