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0F7402-0444-4EB2-A996-5EFB7EB2B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3D32A7C-62FC-408E-B776-DBD845639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BB28DF-1E5D-4748-9760-39619B49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8DBBFF-C951-4ABF-B685-68792BDC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8D5B10-6DB2-4093-BC9F-AFE440D6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69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5D34FE-ABDC-4DA7-9A43-1A964DF0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49CC2A-1769-4FA8-BA46-7EE9E450D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835D3-0B37-4F3E-9FFA-244463B69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6DEEF-9E8C-4F13-AF54-B6F79CC5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A1647B-AAA5-40A4-AC59-292F3542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86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1351CE-DF11-4CE1-A156-76DFB588B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2A61B4-AF3D-4C6B-9B0B-8941F244A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34BB3E-112C-456B-9F10-D0071372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D419A6-BFAB-494D-A31D-2F20A2D3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6EAA6-ED2C-4EA2-936C-5103801D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58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F65B5-4460-4D64-8464-B961DC31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1156DB-4B7B-44F0-BBCE-D2B3A66A3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EDFED9-5A42-49CE-8045-B16DA290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1B354E-10B9-46DF-A536-D8C62A9C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CE2B4-C490-4AA0-A576-25FCED17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19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B882A-3E48-4CE6-8461-B8E9097A5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7D645F-0D61-4315-839D-D3979FD02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FC6B48-1108-4E1A-9625-12796EE1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C01CFA-9379-4EAF-AE67-EA035E53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B8861D-3EBA-4D9D-8461-FB5074C9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85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EF0F2-06CD-40DB-95B5-8DCBACD2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175E0A-1113-41E5-9CB1-56CBCD43F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56DE40-B085-414E-8068-E0B67143C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422A49-E2A2-4428-8BC9-BC373A4A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BE466D-79E1-437D-BD59-B22545DB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5139D7-4516-4BC0-B8A3-A21BC82B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27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7A623-1EC4-4A5E-8059-5B70ABE8D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DA9375-2B26-4254-ADC1-30DF0B02C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C4FD27-55C0-442A-8CCD-5EE2848BA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2B4D04-0A4F-40DA-8DF3-C7C71D136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A274D0-F516-4C15-8569-1BB39E87E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300E771-0E66-4476-980A-86B2E532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E51EB48-0D58-47C5-BA86-AE000A36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265750-C70E-40BE-A7FE-7C82B6AE2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7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5EA65-DBCD-4CFF-9E46-BEC7E39D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5BFE0F-B507-4BA5-8D38-021793E4E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4F0BE9-72F3-42D0-8954-25130C3F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098A152-5F43-481F-92A4-EDA3A5FB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55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C9B471-3A7F-484F-9D6B-6DB913C8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E4FCCAE-0BAC-42C3-AA5A-5FFDE10A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CE76E2-AB65-4A65-B5B3-054751DD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C7017-F2C9-46E3-9F5D-5F5DD9DEC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0CC218-D017-44FF-8337-6DD5AC1CF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5CFDF1-A4A8-49CB-9F1D-12B90DF19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3F47F8-B3B7-4040-B63B-C3A9B4A2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1F7462-9FCF-4F38-A683-4968D4BC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4A58C2-FB61-4416-9A90-28DE96D7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FF5AEF-0AE9-4CFC-81C9-86F49963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F1C3673-A9D8-4FD9-A944-C2E1E6C76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A32B17-57C2-452A-B628-E483CAFB4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DF7FF2-85AF-4E21-B274-B25E61F2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29B9DC-384C-44F8-BEE5-F78CB183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64857A-A18E-44D7-8DEA-9F202AE8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19144CA-4E8D-4C6D-A6B5-F15DD781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0EC9B8-C390-4FAE-8033-8CF2938A7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5F371B-BF6D-45EA-92CF-530F5D1B5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C9744-89EE-4A82-A82A-50477653EC2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7F7C71-6965-46AE-A634-8DEE46A73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4CAD4A-CFEB-4798-A771-85F29E2D9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D48E8-7968-457A-AC5C-7ECC9F2C5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7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4746DED-8BFC-4A0A-944C-768101CEC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330B51C-8926-4929-AB23-B4129D9DF34E}"/>
              </a:ext>
            </a:extLst>
          </p:cNvPr>
          <p:cNvSpPr/>
          <p:nvPr/>
        </p:nvSpPr>
        <p:spPr>
          <a:xfrm>
            <a:off x="1000226" y="101985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Lose</a:t>
            </a:r>
          </a:p>
          <a:p>
            <a:pPr algn="ctr"/>
            <a:r>
              <a:rPr kumimoji="1" lang="en-US" altLang="ja-JP" dirty="0"/>
              <a:t>1/2 POINTS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9A19B60-C1B1-4254-9F15-A7DFC9909EA6}"/>
              </a:ext>
            </a:extLst>
          </p:cNvPr>
          <p:cNvSpPr/>
          <p:nvPr/>
        </p:nvSpPr>
        <p:spPr>
          <a:xfrm>
            <a:off x="2771241" y="105529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 POINTS</a:t>
            </a:r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8083885-A304-4573-85BB-9E04149C516D}"/>
              </a:ext>
            </a:extLst>
          </p:cNvPr>
          <p:cNvSpPr/>
          <p:nvPr/>
        </p:nvSpPr>
        <p:spPr>
          <a:xfrm>
            <a:off x="4534318" y="107301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Switch points</a:t>
            </a:r>
            <a:endParaRPr kumimoji="1" lang="ja-JP" altLang="en-US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B6878-222F-4BE5-92E0-DC844ABEE23E}"/>
              </a:ext>
            </a:extLst>
          </p:cNvPr>
          <p:cNvSpPr/>
          <p:nvPr/>
        </p:nvSpPr>
        <p:spPr>
          <a:xfrm>
            <a:off x="1000226" y="245749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2196D67-E72C-4CF6-B37D-7D31CE433E93}"/>
              </a:ext>
            </a:extLst>
          </p:cNvPr>
          <p:cNvSpPr/>
          <p:nvPr/>
        </p:nvSpPr>
        <p:spPr>
          <a:xfrm>
            <a:off x="2771241" y="249293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EAF46AB-6D5A-4B2A-A851-F0737830F1B5}"/>
              </a:ext>
            </a:extLst>
          </p:cNvPr>
          <p:cNvSpPr/>
          <p:nvPr/>
        </p:nvSpPr>
        <p:spPr>
          <a:xfrm>
            <a:off x="4534318" y="251065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15</a:t>
            </a:r>
            <a:r>
              <a:rPr kumimoji="1" lang="en-US" altLang="ja-JP" dirty="0"/>
              <a:t> POINTS</a:t>
            </a:r>
            <a:endParaRPr kumimoji="1" lang="ja-JP" altLang="en-US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8856EDA-14BF-4996-B15D-584BF7240AC5}"/>
              </a:ext>
            </a:extLst>
          </p:cNvPr>
          <p:cNvSpPr/>
          <p:nvPr/>
        </p:nvSpPr>
        <p:spPr>
          <a:xfrm>
            <a:off x="1000226" y="389513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30 POINTS</a:t>
            </a:r>
            <a:endParaRPr kumimoji="1"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8AFA200-8322-4B7D-8CB4-65C16F53B17F}"/>
              </a:ext>
            </a:extLst>
          </p:cNvPr>
          <p:cNvSpPr/>
          <p:nvPr/>
        </p:nvSpPr>
        <p:spPr>
          <a:xfrm>
            <a:off x="2771241" y="393057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20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0E7FD18D-7499-4990-8101-596FFD996C4C}"/>
              </a:ext>
            </a:extLst>
          </p:cNvPr>
          <p:cNvSpPr/>
          <p:nvPr/>
        </p:nvSpPr>
        <p:spPr>
          <a:xfrm>
            <a:off x="4534318" y="394829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Steal</a:t>
            </a:r>
          </a:p>
          <a:p>
            <a:pPr algn="ctr"/>
            <a:r>
              <a:rPr kumimoji="1" lang="en-US" altLang="ja-JP" dirty="0"/>
              <a:t>1/2 POINTS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8DB96287-BE25-4B6B-8E49-3EB431D33C89}"/>
              </a:ext>
            </a:extLst>
          </p:cNvPr>
          <p:cNvSpPr/>
          <p:nvPr/>
        </p:nvSpPr>
        <p:spPr>
          <a:xfrm>
            <a:off x="1000226" y="533277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5 POINTS</a:t>
            </a:r>
            <a:endParaRPr kumimoji="1" lang="ja-JP" altLang="en-US" dirty="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7E596060-A3DF-4126-86C7-D6509D8FFBDA}"/>
              </a:ext>
            </a:extLst>
          </p:cNvPr>
          <p:cNvSpPr/>
          <p:nvPr/>
        </p:nvSpPr>
        <p:spPr>
          <a:xfrm>
            <a:off x="2771241" y="536821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Everyone loses all points</a:t>
            </a:r>
            <a:endParaRPr kumimoji="1" lang="ja-JP" altLang="en-US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07F619C-92A0-47D6-B477-17318EB9FD94}"/>
              </a:ext>
            </a:extLst>
          </p:cNvPr>
          <p:cNvSpPr/>
          <p:nvPr/>
        </p:nvSpPr>
        <p:spPr>
          <a:xfrm>
            <a:off x="4534318" y="538593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 POINTS</a:t>
            </a:r>
            <a:endParaRPr kumimoji="1" lang="ja-JP" altLang="en-US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8014DA25-E96C-4476-88B8-0213F65A2CE1}"/>
              </a:ext>
            </a:extLst>
          </p:cNvPr>
          <p:cNvSpPr/>
          <p:nvPr/>
        </p:nvSpPr>
        <p:spPr>
          <a:xfrm>
            <a:off x="6305333" y="109073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E81687DC-2C0F-4C3D-A8E1-B3C32EA42149}"/>
              </a:ext>
            </a:extLst>
          </p:cNvPr>
          <p:cNvSpPr/>
          <p:nvPr/>
        </p:nvSpPr>
        <p:spPr>
          <a:xfrm>
            <a:off x="6305333" y="252837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4171CC25-A3D3-4651-9C00-33C1C6677D03}"/>
              </a:ext>
            </a:extLst>
          </p:cNvPr>
          <p:cNvSpPr/>
          <p:nvPr/>
        </p:nvSpPr>
        <p:spPr>
          <a:xfrm>
            <a:off x="6305333" y="396601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6AF4429-4B8A-4423-8515-BFD82057E9AB}"/>
              </a:ext>
            </a:extLst>
          </p:cNvPr>
          <p:cNvSpPr/>
          <p:nvPr/>
        </p:nvSpPr>
        <p:spPr>
          <a:xfrm>
            <a:off x="6305333" y="540365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STEAL </a:t>
            </a:r>
            <a:r>
              <a:rPr kumimoji="1" lang="en-US" altLang="ja-JP" dirty="0"/>
              <a:t>1/2 POINTS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BEA8B99-D6DE-47C3-BF57-A38F89A98924}"/>
              </a:ext>
            </a:extLst>
          </p:cNvPr>
          <p:cNvSpPr txBox="1"/>
          <p:nvPr/>
        </p:nvSpPr>
        <p:spPr>
          <a:xfrm>
            <a:off x="183360" y="1302382"/>
            <a:ext cx="7531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latin typeface="Cavolini" panose="03000502040302020204" pitchFamily="66" charset="0"/>
                <a:cs typeface="Cavolini" panose="03000502040302020204" pitchFamily="66" charset="0"/>
              </a:rPr>
              <a:t>1</a:t>
            </a:r>
          </a:p>
          <a:p>
            <a:endParaRPr kumimoji="1" lang="en-US" altLang="ja-JP" sz="4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dirty="0">
                <a:latin typeface="Cavolini" panose="03000502040302020204" pitchFamily="66" charset="0"/>
                <a:cs typeface="Cavolini" panose="03000502040302020204" pitchFamily="66" charset="0"/>
              </a:rPr>
              <a:t>2</a:t>
            </a:r>
          </a:p>
          <a:p>
            <a:endParaRPr lang="en-US" altLang="ja-JP" sz="4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800" dirty="0">
                <a:latin typeface="Cavolini" panose="03000502040302020204" pitchFamily="66" charset="0"/>
                <a:cs typeface="Cavolini" panose="03000502040302020204" pitchFamily="66" charset="0"/>
              </a:rPr>
              <a:t>3</a:t>
            </a:r>
          </a:p>
          <a:p>
            <a:endParaRPr kumimoji="1" lang="en-US" altLang="ja-JP" sz="4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dirty="0">
                <a:latin typeface="Cavolini" panose="03000502040302020204" pitchFamily="66" charset="0"/>
                <a:cs typeface="Cavolini" panose="03000502040302020204" pitchFamily="66" charset="0"/>
              </a:rPr>
              <a:t>4</a:t>
            </a: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5DB0DD9A-28FE-4D91-B6CE-65623688DF6C}"/>
              </a:ext>
            </a:extLst>
          </p:cNvPr>
          <p:cNvSpPr/>
          <p:nvPr/>
        </p:nvSpPr>
        <p:spPr>
          <a:xfrm>
            <a:off x="1000226" y="103757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518FC3C4-52C6-4ECC-BACE-F960A1B34F22}"/>
              </a:ext>
            </a:extLst>
          </p:cNvPr>
          <p:cNvSpPr/>
          <p:nvPr/>
        </p:nvSpPr>
        <p:spPr>
          <a:xfrm>
            <a:off x="2771241" y="107301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61E4BF17-21CB-4FB6-AA0A-9860B7E01D7D}"/>
              </a:ext>
            </a:extLst>
          </p:cNvPr>
          <p:cNvSpPr/>
          <p:nvPr/>
        </p:nvSpPr>
        <p:spPr>
          <a:xfrm>
            <a:off x="4534318" y="109073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A0737FB1-4164-412C-8D0E-5057F7968D16}"/>
              </a:ext>
            </a:extLst>
          </p:cNvPr>
          <p:cNvSpPr/>
          <p:nvPr/>
        </p:nvSpPr>
        <p:spPr>
          <a:xfrm>
            <a:off x="1000226" y="247521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49E6D9A5-E43E-4DE7-A423-57B4F07E23EF}"/>
              </a:ext>
            </a:extLst>
          </p:cNvPr>
          <p:cNvSpPr/>
          <p:nvPr/>
        </p:nvSpPr>
        <p:spPr>
          <a:xfrm>
            <a:off x="2771241" y="251065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D14E979A-B528-4CDE-BE23-A87BF200A3AE}"/>
              </a:ext>
            </a:extLst>
          </p:cNvPr>
          <p:cNvSpPr/>
          <p:nvPr/>
        </p:nvSpPr>
        <p:spPr>
          <a:xfrm>
            <a:off x="4534318" y="252837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7338A3E0-3298-455B-819A-E8B04BFDC356}"/>
              </a:ext>
            </a:extLst>
          </p:cNvPr>
          <p:cNvSpPr/>
          <p:nvPr/>
        </p:nvSpPr>
        <p:spPr>
          <a:xfrm>
            <a:off x="1000226" y="391285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5E8156DE-E028-4328-B982-C26E614D12A2}"/>
              </a:ext>
            </a:extLst>
          </p:cNvPr>
          <p:cNvSpPr/>
          <p:nvPr/>
        </p:nvSpPr>
        <p:spPr>
          <a:xfrm>
            <a:off x="2771241" y="394829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5AB7F885-A8D5-4A14-A8D1-D6CDAF094816}"/>
              </a:ext>
            </a:extLst>
          </p:cNvPr>
          <p:cNvSpPr/>
          <p:nvPr/>
        </p:nvSpPr>
        <p:spPr>
          <a:xfrm>
            <a:off x="4534318" y="396601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398C55C3-E197-4F47-8AFD-0757D673B687}"/>
              </a:ext>
            </a:extLst>
          </p:cNvPr>
          <p:cNvSpPr/>
          <p:nvPr/>
        </p:nvSpPr>
        <p:spPr>
          <a:xfrm>
            <a:off x="1000226" y="535049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2A41730F-FE1A-4D62-BB26-B05E687BB895}"/>
              </a:ext>
            </a:extLst>
          </p:cNvPr>
          <p:cNvSpPr/>
          <p:nvPr/>
        </p:nvSpPr>
        <p:spPr>
          <a:xfrm>
            <a:off x="2771241" y="538593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7346F619-F845-43C2-BF84-B8D192D62A51}"/>
              </a:ext>
            </a:extLst>
          </p:cNvPr>
          <p:cNvSpPr/>
          <p:nvPr/>
        </p:nvSpPr>
        <p:spPr>
          <a:xfrm>
            <a:off x="4534318" y="540365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904FD258-D58E-4051-821C-A7288B31A168}"/>
              </a:ext>
            </a:extLst>
          </p:cNvPr>
          <p:cNvSpPr/>
          <p:nvPr/>
        </p:nvSpPr>
        <p:spPr>
          <a:xfrm>
            <a:off x="6305333" y="110845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80056DDC-2ADF-4260-A358-B40AA580F703}"/>
              </a:ext>
            </a:extLst>
          </p:cNvPr>
          <p:cNvSpPr/>
          <p:nvPr/>
        </p:nvSpPr>
        <p:spPr>
          <a:xfrm>
            <a:off x="6305333" y="254609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133A781D-59B6-4854-90F8-E6B473296705}"/>
              </a:ext>
            </a:extLst>
          </p:cNvPr>
          <p:cNvSpPr/>
          <p:nvPr/>
        </p:nvSpPr>
        <p:spPr>
          <a:xfrm>
            <a:off x="6305333" y="398373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1E13D829-4AF0-42C2-9531-CA796033A51C}"/>
              </a:ext>
            </a:extLst>
          </p:cNvPr>
          <p:cNvSpPr/>
          <p:nvPr/>
        </p:nvSpPr>
        <p:spPr>
          <a:xfrm>
            <a:off x="8065236" y="107301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NO</a:t>
            </a:r>
            <a:r>
              <a:rPr kumimoji="1" lang="en-US" altLang="ja-JP" dirty="0"/>
              <a:t> POINTS</a:t>
            </a:r>
            <a:endParaRPr kumimoji="1" lang="ja-JP" altLang="en-US" dirty="0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F8158A42-E56E-44BF-820C-9DBAAF40A42C}"/>
              </a:ext>
            </a:extLst>
          </p:cNvPr>
          <p:cNvSpPr/>
          <p:nvPr/>
        </p:nvSpPr>
        <p:spPr>
          <a:xfrm>
            <a:off x="8065236" y="251065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C5176323-0C88-41DE-8EFB-5692BFA37E89}"/>
              </a:ext>
            </a:extLst>
          </p:cNvPr>
          <p:cNvSpPr/>
          <p:nvPr/>
        </p:nvSpPr>
        <p:spPr>
          <a:xfrm>
            <a:off x="8065236" y="394829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79009EA9-1EB8-492B-9F2D-E2693D8111ED}"/>
              </a:ext>
            </a:extLst>
          </p:cNvPr>
          <p:cNvSpPr/>
          <p:nvPr/>
        </p:nvSpPr>
        <p:spPr>
          <a:xfrm>
            <a:off x="8065236" y="5421371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Everyone gets 10 points</a:t>
            </a:r>
            <a:endParaRPr kumimoji="1" lang="ja-JP" altLang="en-US" dirty="0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554C45EB-76FE-42B5-9DFD-2C30EECBD30D}"/>
              </a:ext>
            </a:extLst>
          </p:cNvPr>
          <p:cNvSpPr/>
          <p:nvPr/>
        </p:nvSpPr>
        <p:spPr>
          <a:xfrm>
            <a:off x="8065236" y="543909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57D5EEB5-6155-42EA-BCA4-0C99D76A8603}"/>
              </a:ext>
            </a:extLst>
          </p:cNvPr>
          <p:cNvSpPr/>
          <p:nvPr/>
        </p:nvSpPr>
        <p:spPr>
          <a:xfrm>
            <a:off x="8065236" y="109073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42D489A1-35F4-4A95-B75D-FEA4A1EDF135}"/>
              </a:ext>
            </a:extLst>
          </p:cNvPr>
          <p:cNvSpPr/>
          <p:nvPr/>
        </p:nvSpPr>
        <p:spPr>
          <a:xfrm>
            <a:off x="8065236" y="252837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2B6EA759-AAD4-4E15-B335-F9E54F1EBB27}"/>
              </a:ext>
            </a:extLst>
          </p:cNvPr>
          <p:cNvSpPr/>
          <p:nvPr/>
        </p:nvSpPr>
        <p:spPr>
          <a:xfrm>
            <a:off x="8065236" y="396601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B28B7D03-D76D-40EA-8614-243F2838E0BF}"/>
              </a:ext>
            </a:extLst>
          </p:cNvPr>
          <p:cNvSpPr/>
          <p:nvPr/>
        </p:nvSpPr>
        <p:spPr>
          <a:xfrm>
            <a:off x="6305333" y="5421371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0764C10-1B3E-431D-9632-3CEC7E4C1E97}"/>
              </a:ext>
            </a:extLst>
          </p:cNvPr>
          <p:cNvSpPr txBox="1"/>
          <p:nvPr/>
        </p:nvSpPr>
        <p:spPr>
          <a:xfrm>
            <a:off x="1000226" y="248929"/>
            <a:ext cx="9201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  A		  B		 C		 D		 E</a:t>
            </a:r>
            <a:endParaRPr kumimoji="1" lang="ja-JP" altLang="en-US" sz="5400" b="1" dirty="0"/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5556B54A-F435-48AF-8F88-ADE966699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04" b="98558" l="3652" r="96348">
                        <a14:foregroundMark x1="33146" y1="97115" x2="13483" y2="84615"/>
                        <a14:foregroundMark x1="13483" y1="84615" x2="3652" y2="51923"/>
                        <a14:foregroundMark x1="3652" y1="51923" x2="18539" y2="27404"/>
                        <a14:foregroundMark x1="18539" y1="27404" x2="18539" y2="27404"/>
                        <a14:foregroundMark x1="34831" y1="63942" x2="23034" y2="96154"/>
                        <a14:foregroundMark x1="23034" y1="96154" x2="21067" y2="99038"/>
                        <a14:foregroundMark x1="30337" y1="90385" x2="31180" y2="68750"/>
                        <a14:foregroundMark x1="44663" y1="62019" x2="31742" y2="99038"/>
                        <a14:foregroundMark x1="63764" y1="37500" x2="67697" y2="73558"/>
                        <a14:foregroundMark x1="68539" y1="84135" x2="96629" y2="33654"/>
                        <a14:foregroundMark x1="96629" y1="33654" x2="96629" y2="33654"/>
                        <a14:foregroundMark x1="47249" y1="18930" x2="53652" y2="9615"/>
                        <a14:foregroundMark x1="36798" y1="34135" x2="47143" y2="19084"/>
                        <a14:foregroundMark x1="53652" y1="9615" x2="75562" y2="16827"/>
                        <a14:foregroundMark x1="75562" y1="16827" x2="80337" y2="29327"/>
                        <a14:foregroundMark x1="43740" y1="2404" x2="43228" y2="2404"/>
                        <a14:foregroundMark x1="45318" y1="2404" x2="44114" y2="2404"/>
                        <a14:foregroundMark x1="45818" y1="2404" x2="45693" y2="2404"/>
                        <a14:foregroundMark x1="57022" y1="2404" x2="53211" y2="2404"/>
                        <a14:backgroundMark x1="44663" y1="6250" x2="53933" y2="0"/>
                        <a14:backgroundMark x1="44382" y1="7692" x2="42416" y2="962"/>
                        <a14:backgroundMark x1="45787" y1="4808" x2="45506" y2="1442"/>
                        <a14:backgroundMark x1="45506" y1="11058" x2="43820" y2="9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066" y="5223543"/>
            <a:ext cx="2430248" cy="141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7696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3" grpId="0" animBg="1"/>
      <p:bldP spid="84" grpId="0" animBg="1"/>
      <p:bldP spid="85" grpId="0" animBg="1"/>
      <p:bldP spid="86" grpId="0" animBg="1"/>
      <p:bldP spid="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330B51C-8926-4929-AB23-B4129D9DF34E}"/>
              </a:ext>
            </a:extLst>
          </p:cNvPr>
          <p:cNvSpPr/>
          <p:nvPr/>
        </p:nvSpPr>
        <p:spPr>
          <a:xfrm>
            <a:off x="1173480" y="101022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Lose</a:t>
            </a:r>
          </a:p>
          <a:p>
            <a:pPr algn="ctr"/>
            <a:r>
              <a:rPr kumimoji="1" lang="en-US" altLang="ja-JP" dirty="0"/>
              <a:t>1/2 POINTS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9A19B60-C1B1-4254-9F15-A7DFC9909EA6}"/>
              </a:ext>
            </a:extLst>
          </p:cNvPr>
          <p:cNvSpPr/>
          <p:nvPr/>
        </p:nvSpPr>
        <p:spPr>
          <a:xfrm>
            <a:off x="2944495" y="104566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 POINTS</a:t>
            </a:r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8083885-A304-4573-85BB-9E04149C516D}"/>
              </a:ext>
            </a:extLst>
          </p:cNvPr>
          <p:cNvSpPr/>
          <p:nvPr/>
        </p:nvSpPr>
        <p:spPr>
          <a:xfrm>
            <a:off x="4707572" y="106338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Switch points</a:t>
            </a:r>
            <a:endParaRPr kumimoji="1" lang="ja-JP" altLang="en-US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B6878-222F-4BE5-92E0-DC844ABEE23E}"/>
              </a:ext>
            </a:extLst>
          </p:cNvPr>
          <p:cNvSpPr/>
          <p:nvPr/>
        </p:nvSpPr>
        <p:spPr>
          <a:xfrm>
            <a:off x="1173480" y="244786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2196D67-E72C-4CF6-B37D-7D31CE433E93}"/>
              </a:ext>
            </a:extLst>
          </p:cNvPr>
          <p:cNvSpPr/>
          <p:nvPr/>
        </p:nvSpPr>
        <p:spPr>
          <a:xfrm>
            <a:off x="2944495" y="248330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EAF46AB-6D5A-4B2A-A851-F0737830F1B5}"/>
              </a:ext>
            </a:extLst>
          </p:cNvPr>
          <p:cNvSpPr/>
          <p:nvPr/>
        </p:nvSpPr>
        <p:spPr>
          <a:xfrm>
            <a:off x="4707572" y="250102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15</a:t>
            </a:r>
            <a:r>
              <a:rPr kumimoji="1" lang="en-US" altLang="ja-JP" dirty="0"/>
              <a:t> POINTS</a:t>
            </a:r>
            <a:endParaRPr kumimoji="1" lang="ja-JP" altLang="en-US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8856EDA-14BF-4996-B15D-584BF7240AC5}"/>
              </a:ext>
            </a:extLst>
          </p:cNvPr>
          <p:cNvSpPr/>
          <p:nvPr/>
        </p:nvSpPr>
        <p:spPr>
          <a:xfrm>
            <a:off x="1173480" y="388550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30 POINTS</a:t>
            </a:r>
            <a:endParaRPr kumimoji="1"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8AFA200-8322-4B7D-8CB4-65C16F53B17F}"/>
              </a:ext>
            </a:extLst>
          </p:cNvPr>
          <p:cNvSpPr/>
          <p:nvPr/>
        </p:nvSpPr>
        <p:spPr>
          <a:xfrm>
            <a:off x="2944495" y="392094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20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0E7FD18D-7499-4990-8101-596FFD996C4C}"/>
              </a:ext>
            </a:extLst>
          </p:cNvPr>
          <p:cNvSpPr/>
          <p:nvPr/>
        </p:nvSpPr>
        <p:spPr>
          <a:xfrm>
            <a:off x="4707572" y="393866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Steal</a:t>
            </a:r>
          </a:p>
          <a:p>
            <a:pPr algn="ctr"/>
            <a:r>
              <a:rPr kumimoji="1" lang="en-US" altLang="ja-JP" dirty="0"/>
              <a:t>1/2 POINTS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8DB96287-BE25-4B6B-8E49-3EB431D33C89}"/>
              </a:ext>
            </a:extLst>
          </p:cNvPr>
          <p:cNvSpPr/>
          <p:nvPr/>
        </p:nvSpPr>
        <p:spPr>
          <a:xfrm>
            <a:off x="1173480" y="532314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5 POINTS</a:t>
            </a:r>
            <a:endParaRPr kumimoji="1" lang="ja-JP" altLang="en-US" dirty="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7E596060-A3DF-4126-86C7-D6509D8FFBDA}"/>
              </a:ext>
            </a:extLst>
          </p:cNvPr>
          <p:cNvSpPr/>
          <p:nvPr/>
        </p:nvSpPr>
        <p:spPr>
          <a:xfrm>
            <a:off x="2944495" y="535858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Everyone loses all points</a:t>
            </a:r>
            <a:endParaRPr kumimoji="1" lang="ja-JP" altLang="en-US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07F619C-92A0-47D6-B477-17318EB9FD94}"/>
              </a:ext>
            </a:extLst>
          </p:cNvPr>
          <p:cNvSpPr/>
          <p:nvPr/>
        </p:nvSpPr>
        <p:spPr>
          <a:xfrm>
            <a:off x="4707572" y="537630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 POINTS</a:t>
            </a:r>
            <a:endParaRPr kumimoji="1" lang="ja-JP" altLang="en-US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8014DA25-E96C-4476-88B8-0213F65A2CE1}"/>
              </a:ext>
            </a:extLst>
          </p:cNvPr>
          <p:cNvSpPr/>
          <p:nvPr/>
        </p:nvSpPr>
        <p:spPr>
          <a:xfrm>
            <a:off x="6478587" y="108110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E81687DC-2C0F-4C3D-A8E1-B3C32EA42149}"/>
              </a:ext>
            </a:extLst>
          </p:cNvPr>
          <p:cNvSpPr/>
          <p:nvPr/>
        </p:nvSpPr>
        <p:spPr>
          <a:xfrm>
            <a:off x="6478587" y="251874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4171CC25-A3D3-4651-9C00-33C1C6677D03}"/>
              </a:ext>
            </a:extLst>
          </p:cNvPr>
          <p:cNvSpPr/>
          <p:nvPr/>
        </p:nvSpPr>
        <p:spPr>
          <a:xfrm>
            <a:off x="6478587" y="395638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6AF4429-4B8A-4423-8515-BFD82057E9AB}"/>
              </a:ext>
            </a:extLst>
          </p:cNvPr>
          <p:cNvSpPr/>
          <p:nvPr/>
        </p:nvSpPr>
        <p:spPr>
          <a:xfrm>
            <a:off x="6478587" y="539402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STEAL </a:t>
            </a:r>
            <a:r>
              <a:rPr kumimoji="1" lang="en-US" altLang="ja-JP" dirty="0"/>
              <a:t>1/2 POINTS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BEA8B99-D6DE-47C3-BF57-A38F89A98924}"/>
              </a:ext>
            </a:extLst>
          </p:cNvPr>
          <p:cNvSpPr txBox="1"/>
          <p:nvPr/>
        </p:nvSpPr>
        <p:spPr>
          <a:xfrm>
            <a:off x="356614" y="1292756"/>
            <a:ext cx="7531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latin typeface="Cavolini" panose="03000502040302020204" pitchFamily="66" charset="0"/>
                <a:cs typeface="Cavolini" panose="03000502040302020204" pitchFamily="66" charset="0"/>
              </a:rPr>
              <a:t>1</a:t>
            </a:r>
          </a:p>
          <a:p>
            <a:endParaRPr kumimoji="1" lang="en-US" altLang="ja-JP" sz="4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dirty="0">
                <a:latin typeface="Cavolini" panose="03000502040302020204" pitchFamily="66" charset="0"/>
                <a:cs typeface="Cavolini" panose="03000502040302020204" pitchFamily="66" charset="0"/>
              </a:rPr>
              <a:t>2</a:t>
            </a:r>
          </a:p>
          <a:p>
            <a:endParaRPr lang="en-US" altLang="ja-JP" sz="4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800" dirty="0">
                <a:latin typeface="Cavolini" panose="03000502040302020204" pitchFamily="66" charset="0"/>
                <a:cs typeface="Cavolini" panose="03000502040302020204" pitchFamily="66" charset="0"/>
              </a:rPr>
              <a:t>3</a:t>
            </a:r>
          </a:p>
          <a:p>
            <a:endParaRPr kumimoji="1" lang="en-US" altLang="ja-JP" sz="4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dirty="0">
                <a:latin typeface="Cavolini" panose="03000502040302020204" pitchFamily="66" charset="0"/>
                <a:cs typeface="Cavolini" panose="03000502040302020204" pitchFamily="66" charset="0"/>
              </a:rPr>
              <a:t>4</a:t>
            </a: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5DB0DD9A-28FE-4D91-B6CE-65623688DF6C}"/>
              </a:ext>
            </a:extLst>
          </p:cNvPr>
          <p:cNvSpPr/>
          <p:nvPr/>
        </p:nvSpPr>
        <p:spPr>
          <a:xfrm>
            <a:off x="1173480" y="102794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518FC3C4-52C6-4ECC-BACE-F960A1B34F22}"/>
              </a:ext>
            </a:extLst>
          </p:cNvPr>
          <p:cNvSpPr/>
          <p:nvPr/>
        </p:nvSpPr>
        <p:spPr>
          <a:xfrm>
            <a:off x="2944495" y="106338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61E4BF17-21CB-4FB6-AA0A-9860B7E01D7D}"/>
              </a:ext>
            </a:extLst>
          </p:cNvPr>
          <p:cNvSpPr/>
          <p:nvPr/>
        </p:nvSpPr>
        <p:spPr>
          <a:xfrm>
            <a:off x="4707572" y="108110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A0737FB1-4164-412C-8D0E-5057F7968D16}"/>
              </a:ext>
            </a:extLst>
          </p:cNvPr>
          <p:cNvSpPr/>
          <p:nvPr/>
        </p:nvSpPr>
        <p:spPr>
          <a:xfrm>
            <a:off x="1173480" y="246558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49E6D9A5-E43E-4DE7-A423-57B4F07E23EF}"/>
              </a:ext>
            </a:extLst>
          </p:cNvPr>
          <p:cNvSpPr/>
          <p:nvPr/>
        </p:nvSpPr>
        <p:spPr>
          <a:xfrm>
            <a:off x="2944495" y="250102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D14E979A-B528-4CDE-BE23-A87BF200A3AE}"/>
              </a:ext>
            </a:extLst>
          </p:cNvPr>
          <p:cNvSpPr/>
          <p:nvPr/>
        </p:nvSpPr>
        <p:spPr>
          <a:xfrm>
            <a:off x="4707572" y="251874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7338A3E0-3298-455B-819A-E8B04BFDC356}"/>
              </a:ext>
            </a:extLst>
          </p:cNvPr>
          <p:cNvSpPr/>
          <p:nvPr/>
        </p:nvSpPr>
        <p:spPr>
          <a:xfrm>
            <a:off x="1173480" y="390322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5E8156DE-E028-4328-B982-C26E614D12A2}"/>
              </a:ext>
            </a:extLst>
          </p:cNvPr>
          <p:cNvSpPr/>
          <p:nvPr/>
        </p:nvSpPr>
        <p:spPr>
          <a:xfrm>
            <a:off x="2944495" y="393866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5AB7F885-A8D5-4A14-A8D1-D6CDAF094816}"/>
              </a:ext>
            </a:extLst>
          </p:cNvPr>
          <p:cNvSpPr/>
          <p:nvPr/>
        </p:nvSpPr>
        <p:spPr>
          <a:xfrm>
            <a:off x="4707572" y="395638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398C55C3-E197-4F47-8AFD-0757D673B687}"/>
              </a:ext>
            </a:extLst>
          </p:cNvPr>
          <p:cNvSpPr/>
          <p:nvPr/>
        </p:nvSpPr>
        <p:spPr>
          <a:xfrm>
            <a:off x="1173480" y="534086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2A41730F-FE1A-4D62-BB26-B05E687BB895}"/>
              </a:ext>
            </a:extLst>
          </p:cNvPr>
          <p:cNvSpPr/>
          <p:nvPr/>
        </p:nvSpPr>
        <p:spPr>
          <a:xfrm>
            <a:off x="2944495" y="537630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7346F619-F845-43C2-BF84-B8D192D62A51}"/>
              </a:ext>
            </a:extLst>
          </p:cNvPr>
          <p:cNvSpPr/>
          <p:nvPr/>
        </p:nvSpPr>
        <p:spPr>
          <a:xfrm>
            <a:off x="4707572" y="539402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904FD258-D58E-4051-821C-A7288B31A168}"/>
              </a:ext>
            </a:extLst>
          </p:cNvPr>
          <p:cNvSpPr/>
          <p:nvPr/>
        </p:nvSpPr>
        <p:spPr>
          <a:xfrm>
            <a:off x="6478587" y="109882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80056DDC-2ADF-4260-A358-B40AA580F703}"/>
              </a:ext>
            </a:extLst>
          </p:cNvPr>
          <p:cNvSpPr/>
          <p:nvPr/>
        </p:nvSpPr>
        <p:spPr>
          <a:xfrm>
            <a:off x="6478587" y="253646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133A781D-59B6-4854-90F8-E6B473296705}"/>
              </a:ext>
            </a:extLst>
          </p:cNvPr>
          <p:cNvSpPr/>
          <p:nvPr/>
        </p:nvSpPr>
        <p:spPr>
          <a:xfrm>
            <a:off x="6478587" y="397410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1E13D829-4AF0-42C2-9531-CA796033A51C}"/>
              </a:ext>
            </a:extLst>
          </p:cNvPr>
          <p:cNvSpPr/>
          <p:nvPr/>
        </p:nvSpPr>
        <p:spPr>
          <a:xfrm>
            <a:off x="8238490" y="106338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NO</a:t>
            </a:r>
            <a:r>
              <a:rPr kumimoji="1" lang="en-US" altLang="ja-JP" dirty="0"/>
              <a:t> POINTS</a:t>
            </a:r>
            <a:endParaRPr kumimoji="1" lang="ja-JP" altLang="en-US" dirty="0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F8158A42-E56E-44BF-820C-9DBAAF40A42C}"/>
              </a:ext>
            </a:extLst>
          </p:cNvPr>
          <p:cNvSpPr/>
          <p:nvPr/>
        </p:nvSpPr>
        <p:spPr>
          <a:xfrm>
            <a:off x="8238490" y="250102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C5176323-0C88-41DE-8EFB-5692BFA37E89}"/>
              </a:ext>
            </a:extLst>
          </p:cNvPr>
          <p:cNvSpPr/>
          <p:nvPr/>
        </p:nvSpPr>
        <p:spPr>
          <a:xfrm>
            <a:off x="8238490" y="393866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r>
              <a:rPr kumimoji="1" lang="en-US" altLang="ja-JP" dirty="0"/>
              <a:t>0 POINTS</a:t>
            </a:r>
            <a:endParaRPr kumimoji="1" lang="ja-JP" altLang="en-US" dirty="0"/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79009EA9-1EB8-492B-9F2D-E2693D8111ED}"/>
              </a:ext>
            </a:extLst>
          </p:cNvPr>
          <p:cNvSpPr/>
          <p:nvPr/>
        </p:nvSpPr>
        <p:spPr>
          <a:xfrm>
            <a:off x="8238490" y="5411745"/>
            <a:ext cx="1541145" cy="11785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Everyone gets 10 points</a:t>
            </a:r>
            <a:endParaRPr kumimoji="1" lang="ja-JP" altLang="en-US" dirty="0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554C45EB-76FE-42B5-9DFD-2C30EECBD30D}"/>
              </a:ext>
            </a:extLst>
          </p:cNvPr>
          <p:cNvSpPr/>
          <p:nvPr/>
        </p:nvSpPr>
        <p:spPr>
          <a:xfrm>
            <a:off x="8238490" y="542946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57D5EEB5-6155-42EA-BCA4-0C99D76A8603}"/>
              </a:ext>
            </a:extLst>
          </p:cNvPr>
          <p:cNvSpPr/>
          <p:nvPr/>
        </p:nvSpPr>
        <p:spPr>
          <a:xfrm>
            <a:off x="8238490" y="108110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42D489A1-35F4-4A95-B75D-FEA4A1EDF135}"/>
              </a:ext>
            </a:extLst>
          </p:cNvPr>
          <p:cNvSpPr/>
          <p:nvPr/>
        </p:nvSpPr>
        <p:spPr>
          <a:xfrm>
            <a:off x="8238490" y="251874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2B6EA759-AAD4-4E15-B335-F9E54F1EBB27}"/>
              </a:ext>
            </a:extLst>
          </p:cNvPr>
          <p:cNvSpPr/>
          <p:nvPr/>
        </p:nvSpPr>
        <p:spPr>
          <a:xfrm>
            <a:off x="8238490" y="395638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B28B7D03-D76D-40EA-8614-243F2838E0BF}"/>
              </a:ext>
            </a:extLst>
          </p:cNvPr>
          <p:cNvSpPr/>
          <p:nvPr/>
        </p:nvSpPr>
        <p:spPr>
          <a:xfrm>
            <a:off x="6478587" y="5411745"/>
            <a:ext cx="1541145" cy="11785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グラフィックス 2" descr="カクレクマノミ 単色塗りつぶし">
            <a:extLst>
              <a:ext uri="{FF2B5EF4-FFF2-40B4-BE49-F238E27FC236}">
                <a16:creationId xmlns:a16="http://schemas.microsoft.com/office/drawing/2014/main" id="{A99594D0-F50E-43EC-A281-FC398EAF9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1951" y="194945"/>
            <a:ext cx="914400" cy="914400"/>
          </a:xfrm>
          <a:prstGeom prst="rect">
            <a:avLst/>
          </a:prstGeom>
        </p:spPr>
      </p:pic>
      <p:pic>
        <p:nvPicPr>
          <p:cNvPr id="29" name="グラフィックス 28" descr="ペンギン 単色塗りつぶし">
            <a:extLst>
              <a:ext uri="{FF2B5EF4-FFF2-40B4-BE49-F238E27FC236}">
                <a16:creationId xmlns:a16="http://schemas.microsoft.com/office/drawing/2014/main" id="{D5D74A8F-F288-4206-9FD8-551183FA5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42181" y="85265"/>
            <a:ext cx="914400" cy="914400"/>
          </a:xfrm>
          <a:prstGeom prst="rect">
            <a:avLst/>
          </a:prstGeom>
        </p:spPr>
      </p:pic>
      <p:pic>
        <p:nvPicPr>
          <p:cNvPr id="33" name="グラフィックス 32" descr="タコ 単色塗りつぶし">
            <a:extLst>
              <a:ext uri="{FF2B5EF4-FFF2-40B4-BE49-F238E27FC236}">
                <a16:creationId xmlns:a16="http://schemas.microsoft.com/office/drawing/2014/main" id="{78F8E2C1-EB0C-4CD1-9957-D6CA7D0724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32122" y="150105"/>
            <a:ext cx="914400" cy="914400"/>
          </a:xfrm>
          <a:prstGeom prst="rect">
            <a:avLst/>
          </a:prstGeom>
        </p:spPr>
      </p:pic>
      <p:pic>
        <p:nvPicPr>
          <p:cNvPr id="37" name="グラフィックス 36" descr="パンダ 単色塗りつぶし">
            <a:extLst>
              <a:ext uri="{FF2B5EF4-FFF2-40B4-BE49-F238E27FC236}">
                <a16:creationId xmlns:a16="http://schemas.microsoft.com/office/drawing/2014/main" id="{1B98546B-5478-4E56-AB19-BA384BFDE8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17933" y="254810"/>
            <a:ext cx="914400" cy="914400"/>
          </a:xfrm>
          <a:prstGeom prst="rect">
            <a:avLst/>
          </a:prstGeom>
        </p:spPr>
      </p:pic>
      <p:pic>
        <p:nvPicPr>
          <p:cNvPr id="39" name="グラフィックス 38" descr="ゾウ 単色塗りつぶし">
            <a:extLst>
              <a:ext uri="{FF2B5EF4-FFF2-40B4-BE49-F238E27FC236}">
                <a16:creationId xmlns:a16="http://schemas.microsoft.com/office/drawing/2014/main" id="{F8107129-347D-43F6-9A65-9FCD1942AA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588948" y="254810"/>
            <a:ext cx="914400" cy="914400"/>
          </a:xfrm>
          <a:prstGeom prst="rect">
            <a:avLst/>
          </a:prstGeom>
        </p:spPr>
      </p:pic>
      <p:sp>
        <p:nvSpPr>
          <p:cNvPr id="2" name="ひし形 1">
            <a:extLst>
              <a:ext uri="{FF2B5EF4-FFF2-40B4-BE49-F238E27FC236}">
                <a16:creationId xmlns:a16="http://schemas.microsoft.com/office/drawing/2014/main" id="{15776C7B-6CE3-4312-A14E-45058D32101B}"/>
              </a:ext>
            </a:extLst>
          </p:cNvPr>
          <p:cNvSpPr/>
          <p:nvPr/>
        </p:nvSpPr>
        <p:spPr>
          <a:xfrm>
            <a:off x="10298520" y="325665"/>
            <a:ext cx="1440000" cy="1440000"/>
          </a:xfrm>
          <a:prstGeom prst="diamond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ハート 6">
            <a:extLst>
              <a:ext uri="{FF2B5EF4-FFF2-40B4-BE49-F238E27FC236}">
                <a16:creationId xmlns:a16="http://schemas.microsoft.com/office/drawing/2014/main" id="{52ABF4BD-6D05-4836-8663-8D3D9E60E56C}"/>
              </a:ext>
            </a:extLst>
          </p:cNvPr>
          <p:cNvSpPr/>
          <p:nvPr/>
        </p:nvSpPr>
        <p:spPr>
          <a:xfrm>
            <a:off x="10312462" y="1916400"/>
            <a:ext cx="1440000" cy="1440000"/>
          </a:xfrm>
          <a:prstGeom prst="hear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70217E37-7730-4974-937A-EE2CBFA01F62}"/>
              </a:ext>
            </a:extLst>
          </p:cNvPr>
          <p:cNvSpPr/>
          <p:nvPr/>
        </p:nvSpPr>
        <p:spPr>
          <a:xfrm>
            <a:off x="10298520" y="3501601"/>
            <a:ext cx="1440000" cy="1440000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90B9AE0-93D6-49BE-BCDE-9490AD7294D7}"/>
              </a:ext>
            </a:extLst>
          </p:cNvPr>
          <p:cNvSpPr/>
          <p:nvPr/>
        </p:nvSpPr>
        <p:spPr>
          <a:xfrm>
            <a:off x="10312462" y="5229225"/>
            <a:ext cx="1440000" cy="1440000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330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3" grpId="0" animBg="1"/>
      <p:bldP spid="84" grpId="0" animBg="1"/>
      <p:bldP spid="85" grpId="0" animBg="1"/>
      <p:bldP spid="86" grpId="0" animBg="1"/>
      <p:bldP spid="8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120</Words>
  <Application>Microsoft Office PowerPoint</Application>
  <PresentationFormat>ワイド画面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ALT　押部谷中(押部谷中学校)</dc:creator>
  <cp:lastModifiedBy>ALT　押部谷中(押部谷中学校)</cp:lastModifiedBy>
  <cp:revision>18</cp:revision>
  <dcterms:created xsi:type="dcterms:W3CDTF">2021-05-28T06:31:59Z</dcterms:created>
  <dcterms:modified xsi:type="dcterms:W3CDTF">2021-06-11T00:17:25Z</dcterms:modified>
</cp:coreProperties>
</file>