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0837-74BC-40A2-9920-32EF0F144033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CB49-A025-4F9F-92E3-AD2D9410B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43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0837-74BC-40A2-9920-32EF0F144033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CB49-A025-4F9F-92E3-AD2D9410B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132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0837-74BC-40A2-9920-32EF0F144033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CB49-A025-4F9F-92E3-AD2D9410B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34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0837-74BC-40A2-9920-32EF0F144033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CB49-A025-4F9F-92E3-AD2D9410B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18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0837-74BC-40A2-9920-32EF0F144033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CB49-A025-4F9F-92E3-AD2D9410B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87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0837-74BC-40A2-9920-32EF0F144033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CB49-A025-4F9F-92E3-AD2D9410B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13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0837-74BC-40A2-9920-32EF0F144033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CB49-A025-4F9F-92E3-AD2D9410B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69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0837-74BC-40A2-9920-32EF0F144033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CB49-A025-4F9F-92E3-AD2D9410B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568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0837-74BC-40A2-9920-32EF0F144033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CB49-A025-4F9F-92E3-AD2D9410B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665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0837-74BC-40A2-9920-32EF0F144033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CB49-A025-4F9F-92E3-AD2D9410B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23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0837-74BC-40A2-9920-32EF0F144033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CB49-A025-4F9F-92E3-AD2D9410B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94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00837-74BC-40A2-9920-32EF0F144033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1CB49-A025-4F9F-92E3-AD2D9410B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05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/>
          <p:cNvGrpSpPr/>
          <p:nvPr/>
        </p:nvGrpSpPr>
        <p:grpSpPr>
          <a:xfrm>
            <a:off x="0" y="0"/>
            <a:ext cx="9144000" cy="5593864"/>
            <a:chOff x="0" y="0"/>
            <a:chExt cx="9144000" cy="5593864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ja-JP" altLang="en-US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2028825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0" y="3724275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0" y="5362575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1246503" y="1250542"/>
              <a:ext cx="6695988" cy="4343322"/>
              <a:chOff x="391738" y="438982"/>
              <a:chExt cx="6695988" cy="4343322"/>
            </a:xfrm>
          </p:grpSpPr>
          <p:pic>
            <p:nvPicPr>
              <p:cNvPr id="1027" name="図 1" descr="説明: Old Spider-Man Newspaper Strips get Reprinted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601"/>
              <a:stretch/>
            </p:blipFill>
            <p:spPr bwMode="auto">
              <a:xfrm>
                <a:off x="4686198" y="2572880"/>
                <a:ext cx="2160240" cy="2166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6" name="図 2" descr="説明: Spider-Man – Page 176 – The Comics Curmudgeon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7368" r="37694"/>
              <a:stretch/>
            </p:blipFill>
            <p:spPr bwMode="auto">
              <a:xfrm>
                <a:off x="3057916" y="457200"/>
                <a:ext cx="1730108" cy="21779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5" name="図 3" descr="説明: I Don't Know Who's Officially Writing Spider-Man Now – Another Blog,  Meanwhile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375"/>
              <a:stretch/>
            </p:blipFill>
            <p:spPr bwMode="auto">
              <a:xfrm>
                <a:off x="391738" y="2679148"/>
                <a:ext cx="4294460" cy="21031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図 2" descr="説明: Spider-Man – Page 176 – The Comics Curmudgeon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2356"/>
              <a:stretch/>
            </p:blipFill>
            <p:spPr bwMode="auto">
              <a:xfrm>
                <a:off x="395536" y="457200"/>
                <a:ext cx="2664296" cy="22219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図 3" descr="説明: I Don't Know Who's Officially Writing Spider-Man Now – Another Blog,  Meanwhile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5701"/>
              <a:stretch/>
            </p:blipFill>
            <p:spPr bwMode="auto">
              <a:xfrm>
                <a:off x="4738789" y="438982"/>
                <a:ext cx="2348937" cy="21338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0" name="正方形/長方形 9"/>
            <p:cNvSpPr/>
            <p:nvPr/>
          </p:nvSpPr>
          <p:spPr>
            <a:xfrm>
              <a:off x="1403648" y="1298309"/>
              <a:ext cx="1728192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403648" y="1450709"/>
              <a:ext cx="108012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4018277" y="1314887"/>
              <a:ext cx="1129787" cy="4238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5004048" y="1374414"/>
              <a:ext cx="268687" cy="4238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 rot="4708178">
              <a:off x="4398544" y="1526813"/>
              <a:ext cx="268687" cy="4238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 rot="5400000">
              <a:off x="6406639" y="2919607"/>
              <a:ext cx="302550" cy="13567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 rot="5400000">
              <a:off x="6502330" y="448187"/>
              <a:ext cx="268687" cy="19689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 rot="5400000">
              <a:off x="6352142" y="977043"/>
              <a:ext cx="268687" cy="16685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 rot="5400000">
              <a:off x="6381975" y="761184"/>
              <a:ext cx="268687" cy="16088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 rot="5400000">
              <a:off x="1948476" y="2871474"/>
              <a:ext cx="487410" cy="175557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 rot="5400000">
              <a:off x="4665144" y="4609944"/>
              <a:ext cx="134342" cy="461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 rot="5400000">
              <a:off x="5003564" y="4999909"/>
              <a:ext cx="288999" cy="725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6526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Kathryn Gregory</dc:creator>
  <cp:lastModifiedBy>Kathryn Gregory</cp:lastModifiedBy>
  <cp:revision>3</cp:revision>
  <cp:lastPrinted>2020-11-12T23:56:39Z</cp:lastPrinted>
  <dcterms:created xsi:type="dcterms:W3CDTF">2020-11-12T23:44:14Z</dcterms:created>
  <dcterms:modified xsi:type="dcterms:W3CDTF">2020-11-13T06:27:45Z</dcterms:modified>
</cp:coreProperties>
</file>