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0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02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0917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17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2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97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72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01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6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0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0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6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2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9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8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1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5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5B81F9F-83A6-4594-AF79-DA780D627EC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9A9CF12-0AD4-42D4-BFCC-238D0825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6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9F6F9-7E16-2F4F-075F-B930706B79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7F9B25-A264-1B4D-7E2A-6601535C4B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0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Young Depression Girl Feel Sad Cartoon Stock Vector (Royalty Free)  1487055191 | Shutterstock">
            <a:extLst>
              <a:ext uri="{FF2B5EF4-FFF2-40B4-BE49-F238E27FC236}">
                <a16:creationId xmlns:a16="http://schemas.microsoft.com/office/drawing/2014/main" id="{73D4ACF1-93E0-D263-B223-18AA872F2B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53"/>
          <a:stretch/>
        </p:blipFill>
        <p:spPr bwMode="auto">
          <a:xfrm>
            <a:off x="7119937" y="1225176"/>
            <a:ext cx="3810000" cy="440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98A4DC1-76BE-85B4-F280-0B39ED1B5EBB}"/>
              </a:ext>
            </a:extLst>
          </p:cNvPr>
          <p:cNvSpPr/>
          <p:nvPr/>
        </p:nvSpPr>
        <p:spPr>
          <a:xfrm>
            <a:off x="104774" y="2367170"/>
            <a:ext cx="701516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She is sad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to hear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the bad news.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9094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unk Food Meal Cartoon Clip Art Breakfast, PNG, 1600x1600px, Watercolor,  Breakfast, Cartoon, Eating, Fast Food Download">
            <a:extLst>
              <a:ext uri="{FF2B5EF4-FFF2-40B4-BE49-F238E27FC236}">
                <a16:creationId xmlns:a16="http://schemas.microsoft.com/office/drawing/2014/main" id="{FAD69895-9791-40E1-632F-D154BDAFB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387" y="300741"/>
            <a:ext cx="5033962" cy="5011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19E5A59-E819-0597-A232-C54EE44679E5}"/>
              </a:ext>
            </a:extLst>
          </p:cNvPr>
          <p:cNvSpPr/>
          <p:nvPr/>
        </p:nvSpPr>
        <p:spPr>
          <a:xfrm>
            <a:off x="336770" y="2486619"/>
            <a:ext cx="654217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He bought a lot of</a:t>
            </a:r>
          </a:p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 snacks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to eat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.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8683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irl running in the park by Serhii Halata on Dribbble">
            <a:extLst>
              <a:ext uri="{FF2B5EF4-FFF2-40B4-BE49-F238E27FC236}">
                <a16:creationId xmlns:a16="http://schemas.microsoft.com/office/drawing/2014/main" id="{907F1A00-6F66-B8FC-3DD4-351910989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6" y="476249"/>
            <a:ext cx="5081587" cy="380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B61585-0B2E-3787-F074-4DD01406A1AC}"/>
              </a:ext>
            </a:extLst>
          </p:cNvPr>
          <p:cNvSpPr/>
          <p:nvPr/>
        </p:nvSpPr>
        <p:spPr>
          <a:xfrm>
            <a:off x="2562102" y="4472582"/>
            <a:ext cx="740645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She went to the park</a:t>
            </a:r>
          </a:p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to run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.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1435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irl cartoon reading a book in library Royalty Free Vector">
            <a:extLst>
              <a:ext uri="{FF2B5EF4-FFF2-40B4-BE49-F238E27FC236}">
                <a16:creationId xmlns:a16="http://schemas.microsoft.com/office/drawing/2014/main" id="{0E4F7BB2-3C82-0878-9AC9-2DCFE2240D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9"/>
          <a:stretch/>
        </p:blipFill>
        <p:spPr bwMode="auto">
          <a:xfrm>
            <a:off x="147637" y="749218"/>
            <a:ext cx="3952876" cy="535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0D6F576-D179-58A5-9B50-604F1BBB5791}"/>
              </a:ext>
            </a:extLst>
          </p:cNvPr>
          <p:cNvSpPr/>
          <p:nvPr/>
        </p:nvSpPr>
        <p:spPr>
          <a:xfrm>
            <a:off x="4207477" y="2629495"/>
            <a:ext cx="776802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She went to the </a:t>
            </a:r>
          </a:p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library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to read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books.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2277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st Jobs for Travel Lovers - businessnewsdaily.com">
            <a:extLst>
              <a:ext uri="{FF2B5EF4-FFF2-40B4-BE49-F238E27FC236}">
                <a16:creationId xmlns:a16="http://schemas.microsoft.com/office/drawing/2014/main" id="{99C464E3-7378-4C7D-D48D-FE7495DE6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111" y="257175"/>
            <a:ext cx="5161777" cy="398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822F1B3-4D71-1003-BC84-32931095AC24}"/>
              </a:ext>
            </a:extLst>
          </p:cNvPr>
          <p:cNvSpPr/>
          <p:nvPr/>
        </p:nvSpPr>
        <p:spPr>
          <a:xfrm>
            <a:off x="1617852" y="4243388"/>
            <a:ext cx="895629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She works a lot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to travel </a:t>
            </a:r>
          </a:p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around the world.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5318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man with a shopping cart buying food Royalty Free Vector">
            <a:extLst>
              <a:ext uri="{FF2B5EF4-FFF2-40B4-BE49-F238E27FC236}">
                <a16:creationId xmlns:a16="http://schemas.microsoft.com/office/drawing/2014/main" id="{C6FB2308-7A25-633D-F13C-CC2A2FF04C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40"/>
          <a:stretch/>
        </p:blipFill>
        <p:spPr bwMode="auto">
          <a:xfrm>
            <a:off x="638173" y="670886"/>
            <a:ext cx="3954675" cy="388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47654317-27C7-76D9-E9CE-6BC23022DD24}"/>
              </a:ext>
            </a:extLst>
          </p:cNvPr>
          <p:cNvSpPr/>
          <p:nvPr/>
        </p:nvSpPr>
        <p:spPr>
          <a:xfrm>
            <a:off x="5148848" y="180077"/>
            <a:ext cx="3566528" cy="2271712"/>
          </a:xfrm>
          <a:prstGeom prst="wedgeEllipseCallout">
            <a:avLst>
              <a:gd name="adj1" fmla="val -99842"/>
              <a:gd name="adj2" fmla="val -1045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4" descr="Cooking Cartoon Images - Free Download on Freepik">
            <a:extLst>
              <a:ext uri="{FF2B5EF4-FFF2-40B4-BE49-F238E27FC236}">
                <a16:creationId xmlns:a16="http://schemas.microsoft.com/office/drawing/2014/main" id="{E7DBBC6C-6C81-3585-43F3-6C905E89B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920" y="374441"/>
            <a:ext cx="1654384" cy="165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2FB5E2C-FBE2-E1A5-FDEF-61F121EA427A}"/>
              </a:ext>
            </a:extLst>
          </p:cNvPr>
          <p:cNvSpPr/>
          <p:nvPr/>
        </p:nvSpPr>
        <p:spPr>
          <a:xfrm>
            <a:off x="4452382" y="3115270"/>
            <a:ext cx="773961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She bought groceries </a:t>
            </a:r>
          </a:p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to cook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for dinner.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9234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,100+ Cartoon Of Two Men Shaking Hands Illustrations, Royalty-Free Vector  Graphics &amp; Clip Art - iStock">
            <a:extLst>
              <a:ext uri="{FF2B5EF4-FFF2-40B4-BE49-F238E27FC236}">
                <a16:creationId xmlns:a16="http://schemas.microsoft.com/office/drawing/2014/main" id="{96DF0ED3-0AED-07A5-A60F-BEC652A05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186" y="357188"/>
            <a:ext cx="384810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9F36E98-0597-7C20-F504-57B27D15F139}"/>
              </a:ext>
            </a:extLst>
          </p:cNvPr>
          <p:cNvSpPr/>
          <p:nvPr/>
        </p:nvSpPr>
        <p:spPr>
          <a:xfrm>
            <a:off x="1443575" y="4205288"/>
            <a:ext cx="930485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She is happy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to meet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him.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701AFCC6-4F8D-9CDC-9AB6-DC79920E262D}"/>
              </a:ext>
            </a:extLst>
          </p:cNvPr>
          <p:cNvSpPr/>
          <p:nvPr/>
        </p:nvSpPr>
        <p:spPr>
          <a:xfrm>
            <a:off x="38100" y="514350"/>
            <a:ext cx="3971925" cy="2324099"/>
          </a:xfrm>
          <a:prstGeom prst="cloudCallout">
            <a:avLst>
              <a:gd name="adj1" fmla="val 91758"/>
              <a:gd name="adj2" fmla="val -1591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1,100+ Cartoon Of Two Men Shaking Hands Illustrations, Royalty-Free Vector  Graphics &amp; Clip Art - iStock">
            <a:extLst>
              <a:ext uri="{FF2B5EF4-FFF2-40B4-BE49-F238E27FC236}">
                <a16:creationId xmlns:a16="http://schemas.microsoft.com/office/drawing/2014/main" id="{E02A9514-E665-9142-2F41-ED95EB671A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1" t="11123" r="56047" b="55183"/>
          <a:stretch/>
        </p:blipFill>
        <p:spPr bwMode="auto">
          <a:xfrm>
            <a:off x="1338261" y="933448"/>
            <a:ext cx="1371601" cy="148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92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C61D8-EB4A-335F-889B-3C54F8D92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696558"/>
          </a:xfrm>
        </p:spPr>
        <p:txBody>
          <a:bodyPr>
            <a:normAutofit/>
          </a:bodyPr>
          <a:lstStyle/>
          <a:p>
            <a:r>
              <a:rPr lang="en-US" sz="7200" dirty="0"/>
              <a:t>Speaking practice</a:t>
            </a:r>
            <a:br>
              <a:rPr lang="en-US" sz="7200" dirty="0"/>
            </a:br>
            <a:r>
              <a:rPr lang="en-US" sz="7200" dirty="0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953685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C61D8-EB4A-335F-889B-3C54F8D92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696558"/>
          </a:xfrm>
        </p:spPr>
        <p:txBody>
          <a:bodyPr>
            <a:normAutofit/>
          </a:bodyPr>
          <a:lstStyle/>
          <a:p>
            <a:r>
              <a:rPr lang="en-US" sz="7200" dirty="0"/>
              <a:t>Writing practice</a:t>
            </a:r>
            <a:br>
              <a:rPr lang="en-US" sz="7200" dirty="0"/>
            </a:br>
            <a:r>
              <a:rPr lang="en-US" sz="7200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50672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489A4-808E-14F8-18FC-4CA1C3F8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78200"/>
          </a:xfrm>
        </p:spPr>
        <p:txBody>
          <a:bodyPr>
            <a:normAutofit/>
          </a:bodyPr>
          <a:lstStyle/>
          <a:p>
            <a:pPr algn="ctr"/>
            <a:r>
              <a:rPr lang="en-US" sz="7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want to be in the future?</a:t>
            </a:r>
          </a:p>
        </p:txBody>
      </p:sp>
      <p:pic>
        <p:nvPicPr>
          <p:cNvPr id="1030" name="Picture 6" descr="Cartoon male doctor holding a clipboard | Download on Freepik">
            <a:extLst>
              <a:ext uri="{FF2B5EF4-FFF2-40B4-BE49-F238E27FC236}">
                <a16:creationId xmlns:a16="http://schemas.microsoft.com/office/drawing/2014/main" id="{43BDC83B-F866-D9F8-0FCD-9D5AA01B2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32" y="3429001"/>
            <a:ext cx="2443544" cy="276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Jobs Cartoon Images - Free Download on Freepik">
            <a:extLst>
              <a:ext uri="{FF2B5EF4-FFF2-40B4-BE49-F238E27FC236}">
                <a16:creationId xmlns:a16="http://schemas.microsoft.com/office/drawing/2014/main" id="{BDBEA200-CEBD-F17B-C9CE-54FE3515C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995612"/>
            <a:ext cx="6088851" cy="337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ack to school. Teacher woman cartoon character holding books. Teacher's  day. Vector illustration Stock Vector Image &amp; Art - Alamy">
            <a:extLst>
              <a:ext uri="{FF2B5EF4-FFF2-40B4-BE49-F238E27FC236}">
                <a16:creationId xmlns:a16="http://schemas.microsoft.com/office/drawing/2014/main" id="{77821607-DC9E-104E-FD9C-A6D53CC52E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50"/>
          <a:stretch/>
        </p:blipFill>
        <p:spPr bwMode="auto">
          <a:xfrm>
            <a:off x="9179713" y="3287816"/>
            <a:ext cx="2174087" cy="308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04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4B04B-8481-4D83-0123-B7BBB8E0A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653696"/>
          </a:xfrm>
        </p:spPr>
        <p:txBody>
          <a:bodyPr>
            <a:normAutofit/>
          </a:bodyPr>
          <a:lstStyle/>
          <a:p>
            <a:r>
              <a:rPr lang="en-US" sz="9600" dirty="0"/>
              <a:t>New </a:t>
            </a:r>
            <a:r>
              <a:rPr lang="en-US" sz="9600" dirty="0" err="1"/>
              <a:t>WORds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6389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866D0-3E76-5B19-A9EE-258B2A366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150" y="314325"/>
            <a:ext cx="6287125" cy="6229350"/>
          </a:xfrm>
        </p:spPr>
        <p:txBody>
          <a:bodyPr>
            <a:normAutofit/>
          </a:bodyPr>
          <a:lstStyle/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</a:p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</a:t>
            </a:r>
          </a:p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lives</a:t>
            </a:r>
          </a:p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disappear</a:t>
            </a:r>
          </a:p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27CA4F-FB4B-886A-7A9D-1BE37DB877AD}"/>
              </a:ext>
            </a:extLst>
          </p:cNvPr>
          <p:cNvSpPr txBox="1">
            <a:spLocks/>
          </p:cNvSpPr>
          <p:nvPr/>
        </p:nvSpPr>
        <p:spPr>
          <a:xfrm>
            <a:off x="5414964" y="314325"/>
            <a:ext cx="6500811" cy="6229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</a:p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</a:t>
            </a:r>
          </a:p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</a:p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(Artificial Intelligence)</a:t>
            </a:r>
          </a:p>
        </p:txBody>
      </p:sp>
    </p:spTree>
    <p:extLst>
      <p:ext uri="{BB962C8B-B14F-4D97-AF65-F5344CB8AC3E}">
        <p14:creationId xmlns:p14="http://schemas.microsoft.com/office/powerpoint/2010/main" val="78679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50469-4F26-96E9-85BE-B55989AE5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525108"/>
          </a:xfrm>
        </p:spPr>
        <p:txBody>
          <a:bodyPr>
            <a:normAutofit/>
          </a:bodyPr>
          <a:lstStyle/>
          <a:p>
            <a:r>
              <a:rPr lang="en-US" sz="6000" dirty="0"/>
              <a:t>Infinitives</a:t>
            </a:r>
            <a:br>
              <a:rPr lang="en-US" sz="6000" dirty="0"/>
            </a:br>
            <a:br>
              <a:rPr lang="en-US" sz="6000" cap="none" dirty="0"/>
            </a:br>
            <a:r>
              <a:rPr lang="en-US" sz="6000" cap="none" dirty="0"/>
              <a:t>to ~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55360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9CA5B-E9BC-00A3-4E6C-71B624C9D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739421"/>
          </a:xfrm>
        </p:spPr>
        <p:txBody>
          <a:bodyPr>
            <a:normAutofit/>
          </a:bodyPr>
          <a:lstStyle/>
          <a:p>
            <a:r>
              <a:rPr lang="en-US" sz="13800" dirty="0"/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4267352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chool Cartoon Images - Free Download on Freepik">
            <a:extLst>
              <a:ext uri="{FF2B5EF4-FFF2-40B4-BE49-F238E27FC236}">
                <a16:creationId xmlns:a16="http://schemas.microsoft.com/office/drawing/2014/main" id="{6F4D99D5-DBCD-5228-4BAB-9D27764B6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8" y="676276"/>
            <a:ext cx="6120325" cy="339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BA9BF04-9274-BDC2-93E0-1147B9BBE3C9}"/>
              </a:ext>
            </a:extLst>
          </p:cNvPr>
          <p:cNvSpPr/>
          <p:nvPr/>
        </p:nvSpPr>
        <p:spPr>
          <a:xfrm>
            <a:off x="908452" y="4758332"/>
            <a:ext cx="1077089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I went to school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to study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well.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8132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ree Vector | Large amusement park scene background">
            <a:extLst>
              <a:ext uri="{FF2B5EF4-FFF2-40B4-BE49-F238E27FC236}">
                <a16:creationId xmlns:a16="http://schemas.microsoft.com/office/drawing/2014/main" id="{E1A27EF2-466F-6B9B-974C-011866A7D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9" y="526504"/>
            <a:ext cx="7319999" cy="406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6F6FEE4-188E-D049-F3EE-FFC5D77CD162}"/>
              </a:ext>
            </a:extLst>
          </p:cNvPr>
          <p:cNvSpPr/>
          <p:nvPr/>
        </p:nvSpPr>
        <p:spPr>
          <a:xfrm>
            <a:off x="1639854" y="4472582"/>
            <a:ext cx="919379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I went to the themed park</a:t>
            </a:r>
          </a:p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to ride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the attractions.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5265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xcited Cartoon Boy Clip Art Image - ClipSafari">
            <a:extLst>
              <a:ext uri="{FF2B5EF4-FFF2-40B4-BE49-F238E27FC236}">
                <a16:creationId xmlns:a16="http://schemas.microsoft.com/office/drawing/2014/main" id="{D942612A-CD6A-C132-700F-646471833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631" y="498706"/>
            <a:ext cx="3590269" cy="43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F3D23BD-B7CA-3437-A549-CC9FC0B240C4}"/>
              </a:ext>
            </a:extLst>
          </p:cNvPr>
          <p:cNvSpPr/>
          <p:nvPr/>
        </p:nvSpPr>
        <p:spPr>
          <a:xfrm>
            <a:off x="769124" y="4758332"/>
            <a:ext cx="1104956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He is glad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to see 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00FFFF"/>
                </a:highlight>
              </a:rPr>
              <a:t>my test score.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5853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101</TotalTime>
  <Words>130</Words>
  <Application>Microsoft Office PowerPoint</Application>
  <PresentationFormat>Widescreen</PresentationFormat>
  <Paragraphs>31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Tw Cen MT</vt:lpstr>
      <vt:lpstr>Droplet</vt:lpstr>
      <vt:lpstr>PowerPoint Presentation</vt:lpstr>
      <vt:lpstr>What do you want to be in the future?</vt:lpstr>
      <vt:lpstr>New WORds</vt:lpstr>
      <vt:lpstr>PowerPoint Presentation</vt:lpstr>
      <vt:lpstr>Infinitives  to ~</vt:lpstr>
      <vt:lpstr>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Speaking practice part 1</vt:lpstr>
      <vt:lpstr>Writing practice part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basilio zeprah grace</dc:creator>
  <cp:lastModifiedBy>zeprah grace basilio</cp:lastModifiedBy>
  <cp:revision>21</cp:revision>
  <dcterms:created xsi:type="dcterms:W3CDTF">2023-06-16T03:28:10Z</dcterms:created>
  <dcterms:modified xsi:type="dcterms:W3CDTF">2023-06-23T00:38:19Z</dcterms:modified>
</cp:coreProperties>
</file>