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</p:sldIdLst>
  <p:sldSz cx="9906000" cy="6858000" type="A4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F3B007"/>
    <a:srgbClr val="D78831"/>
    <a:srgbClr val="79FBDC"/>
    <a:srgbClr val="FF99CC"/>
    <a:srgbClr val="B1F2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 snapToGrid="0">
      <p:cViewPr>
        <p:scale>
          <a:sx n="57" d="100"/>
          <a:sy n="57" d="100"/>
        </p:scale>
        <p:origin x="1332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F865-D08C-4C24-A6DB-3A04CDA7E73A}" type="datetimeFigureOut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37F1D-C247-4714-BDA5-B969A4D04B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4249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F865-D08C-4C24-A6DB-3A04CDA7E73A}" type="datetimeFigureOut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37F1D-C247-4714-BDA5-B969A4D04B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6521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F865-D08C-4C24-A6DB-3A04CDA7E73A}" type="datetimeFigureOut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37F1D-C247-4714-BDA5-B969A4D04B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9547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F865-D08C-4C24-A6DB-3A04CDA7E73A}" type="datetimeFigureOut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37F1D-C247-4714-BDA5-B969A4D04B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3031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F865-D08C-4C24-A6DB-3A04CDA7E73A}" type="datetimeFigureOut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37F1D-C247-4714-BDA5-B969A4D04B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8399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F865-D08C-4C24-A6DB-3A04CDA7E73A}" type="datetimeFigureOut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37F1D-C247-4714-BDA5-B969A4D04B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0263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F865-D08C-4C24-A6DB-3A04CDA7E73A}" type="datetimeFigureOut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37F1D-C247-4714-BDA5-B969A4D04B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4542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F865-D08C-4C24-A6DB-3A04CDA7E73A}" type="datetimeFigureOut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37F1D-C247-4714-BDA5-B969A4D04B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4577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F865-D08C-4C24-A6DB-3A04CDA7E73A}" type="datetimeFigureOut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37F1D-C247-4714-BDA5-B969A4D04B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5829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F865-D08C-4C24-A6DB-3A04CDA7E73A}" type="datetimeFigureOut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37F1D-C247-4714-BDA5-B969A4D04B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9659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F865-D08C-4C24-A6DB-3A04CDA7E73A}" type="datetimeFigureOut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37F1D-C247-4714-BDA5-B969A4D04B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7330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2F865-D08C-4C24-A6DB-3A04CDA7E73A}" type="datetimeFigureOut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37F1D-C247-4714-BDA5-B969A4D04B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2207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1F2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正方形/長方形 99">
            <a:extLst>
              <a:ext uri="{FF2B5EF4-FFF2-40B4-BE49-F238E27FC236}">
                <a16:creationId xmlns:a16="http://schemas.microsoft.com/office/drawing/2014/main" id="{C5AA8A71-DCCF-4C94-9B5E-3249E1D6CEC3}"/>
              </a:ext>
            </a:extLst>
          </p:cNvPr>
          <p:cNvSpPr/>
          <p:nvPr/>
        </p:nvSpPr>
        <p:spPr>
          <a:xfrm rot="795490">
            <a:off x="8532721" y="4009891"/>
            <a:ext cx="1470249" cy="467136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3" name="正方形/長方形 102">
            <a:extLst>
              <a:ext uri="{FF2B5EF4-FFF2-40B4-BE49-F238E27FC236}">
                <a16:creationId xmlns:a16="http://schemas.microsoft.com/office/drawing/2014/main" id="{2DD4F547-6490-4057-8084-DCD47B876822}"/>
              </a:ext>
            </a:extLst>
          </p:cNvPr>
          <p:cNvSpPr/>
          <p:nvPr/>
        </p:nvSpPr>
        <p:spPr>
          <a:xfrm rot="17059019">
            <a:off x="8576611" y="3990991"/>
            <a:ext cx="646468" cy="34180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楕円 90">
            <a:extLst>
              <a:ext uri="{FF2B5EF4-FFF2-40B4-BE49-F238E27FC236}">
                <a16:creationId xmlns:a16="http://schemas.microsoft.com/office/drawing/2014/main" id="{8AA650E9-F900-4D8D-A032-64E6C02BB2AC}"/>
              </a:ext>
            </a:extLst>
          </p:cNvPr>
          <p:cNvSpPr/>
          <p:nvPr/>
        </p:nvSpPr>
        <p:spPr>
          <a:xfrm>
            <a:off x="8446668" y="2187206"/>
            <a:ext cx="1726604" cy="1672869"/>
          </a:xfrm>
          <a:prstGeom prst="ellipse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楕円 97">
            <a:extLst>
              <a:ext uri="{FF2B5EF4-FFF2-40B4-BE49-F238E27FC236}">
                <a16:creationId xmlns:a16="http://schemas.microsoft.com/office/drawing/2014/main" id="{853FD74B-3A3A-46DB-9310-4D8FB776CF1A}"/>
              </a:ext>
            </a:extLst>
          </p:cNvPr>
          <p:cNvSpPr/>
          <p:nvPr/>
        </p:nvSpPr>
        <p:spPr>
          <a:xfrm rot="19110066">
            <a:off x="9357144" y="2816870"/>
            <a:ext cx="1364333" cy="189134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二等辺三角形 92">
            <a:extLst>
              <a:ext uri="{FF2B5EF4-FFF2-40B4-BE49-F238E27FC236}">
                <a16:creationId xmlns:a16="http://schemas.microsoft.com/office/drawing/2014/main" id="{EDBFC525-A5DB-4637-A547-80916028A8E3}"/>
              </a:ext>
            </a:extLst>
          </p:cNvPr>
          <p:cNvSpPr/>
          <p:nvPr/>
        </p:nvSpPr>
        <p:spPr>
          <a:xfrm rot="18927425">
            <a:off x="7601800" y="1337178"/>
            <a:ext cx="1554607" cy="1471957"/>
          </a:xfrm>
          <a:prstGeom prst="triangl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楕円 93">
            <a:extLst>
              <a:ext uri="{FF2B5EF4-FFF2-40B4-BE49-F238E27FC236}">
                <a16:creationId xmlns:a16="http://schemas.microsoft.com/office/drawing/2014/main" id="{48E74328-DAE6-414B-B5D0-DC9A485C5CB2}"/>
              </a:ext>
            </a:extLst>
          </p:cNvPr>
          <p:cNvSpPr/>
          <p:nvPr/>
        </p:nvSpPr>
        <p:spPr>
          <a:xfrm>
            <a:off x="7720899" y="1385765"/>
            <a:ext cx="419097" cy="38775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稲妻 83">
            <a:extLst>
              <a:ext uri="{FF2B5EF4-FFF2-40B4-BE49-F238E27FC236}">
                <a16:creationId xmlns:a16="http://schemas.microsoft.com/office/drawing/2014/main" id="{0F453236-D22C-4694-86CE-8B55208CE64D}"/>
              </a:ext>
            </a:extLst>
          </p:cNvPr>
          <p:cNvSpPr/>
          <p:nvPr/>
        </p:nvSpPr>
        <p:spPr>
          <a:xfrm rot="11176260" flipH="1">
            <a:off x="4872071" y="1047532"/>
            <a:ext cx="1024471" cy="1300961"/>
          </a:xfrm>
          <a:prstGeom prst="lightningBol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稲妻 82">
            <a:extLst>
              <a:ext uri="{FF2B5EF4-FFF2-40B4-BE49-F238E27FC236}">
                <a16:creationId xmlns:a16="http://schemas.microsoft.com/office/drawing/2014/main" id="{550A0A0E-05CC-4CF1-B425-37C941B1D9EA}"/>
              </a:ext>
            </a:extLst>
          </p:cNvPr>
          <p:cNvSpPr/>
          <p:nvPr/>
        </p:nvSpPr>
        <p:spPr>
          <a:xfrm rot="10423740">
            <a:off x="3772280" y="1016469"/>
            <a:ext cx="1024471" cy="1300961"/>
          </a:xfrm>
          <a:prstGeom prst="lightningBol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四角形: 角を丸くする 73">
            <a:extLst>
              <a:ext uri="{FF2B5EF4-FFF2-40B4-BE49-F238E27FC236}">
                <a16:creationId xmlns:a16="http://schemas.microsoft.com/office/drawing/2014/main" id="{FD6BD6E2-AB7E-40A2-BDB7-AF34DD4C4E1E}"/>
              </a:ext>
            </a:extLst>
          </p:cNvPr>
          <p:cNvSpPr/>
          <p:nvPr/>
        </p:nvSpPr>
        <p:spPr>
          <a:xfrm rot="18301081">
            <a:off x="3312701" y="2733389"/>
            <a:ext cx="1809908" cy="1213765"/>
          </a:xfrm>
          <a:prstGeom prst="roundRect">
            <a:avLst/>
          </a:prstGeom>
          <a:solidFill>
            <a:srgbClr val="D7883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四角形: 角を丸くする 72">
            <a:extLst>
              <a:ext uri="{FF2B5EF4-FFF2-40B4-BE49-F238E27FC236}">
                <a16:creationId xmlns:a16="http://schemas.microsoft.com/office/drawing/2014/main" id="{10E36307-7886-4DB4-8125-C8B520BEACFC}"/>
              </a:ext>
            </a:extLst>
          </p:cNvPr>
          <p:cNvSpPr/>
          <p:nvPr/>
        </p:nvSpPr>
        <p:spPr>
          <a:xfrm>
            <a:off x="4226988" y="4083229"/>
            <a:ext cx="496710" cy="1569472"/>
          </a:xfrm>
          <a:prstGeom prst="roundRect">
            <a:avLst/>
          </a:prstGeom>
          <a:solidFill>
            <a:srgbClr val="D7883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四角形: 角を丸くする 70">
            <a:extLst>
              <a:ext uri="{FF2B5EF4-FFF2-40B4-BE49-F238E27FC236}">
                <a16:creationId xmlns:a16="http://schemas.microsoft.com/office/drawing/2014/main" id="{FE51B2BB-CEC8-40B2-B201-C72900A38C18}"/>
              </a:ext>
            </a:extLst>
          </p:cNvPr>
          <p:cNvSpPr/>
          <p:nvPr/>
        </p:nvSpPr>
        <p:spPr>
          <a:xfrm>
            <a:off x="3650563" y="4054214"/>
            <a:ext cx="496710" cy="1569472"/>
          </a:xfrm>
          <a:prstGeom prst="roundRect">
            <a:avLst/>
          </a:prstGeom>
          <a:solidFill>
            <a:srgbClr val="D7883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四角形: 角を丸くする 69">
            <a:extLst>
              <a:ext uri="{FF2B5EF4-FFF2-40B4-BE49-F238E27FC236}">
                <a16:creationId xmlns:a16="http://schemas.microsoft.com/office/drawing/2014/main" id="{AA67A96A-3DF9-455E-AF4F-878F2B5F8D9C}"/>
              </a:ext>
            </a:extLst>
          </p:cNvPr>
          <p:cNvSpPr/>
          <p:nvPr/>
        </p:nvSpPr>
        <p:spPr>
          <a:xfrm>
            <a:off x="1812545" y="3208145"/>
            <a:ext cx="2928081" cy="1569472"/>
          </a:xfrm>
          <a:prstGeom prst="roundRect">
            <a:avLst/>
          </a:prstGeom>
          <a:solidFill>
            <a:srgbClr val="D7883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2664C9AC-903D-4D63-BE28-4F1D880322EF}"/>
              </a:ext>
            </a:extLst>
          </p:cNvPr>
          <p:cNvSpPr/>
          <p:nvPr/>
        </p:nvSpPr>
        <p:spPr>
          <a:xfrm rot="20180815">
            <a:off x="861920" y="1358138"/>
            <a:ext cx="831167" cy="65585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7950B35-3148-42B3-83D4-EF80D98C368C}"/>
              </a:ext>
            </a:extLst>
          </p:cNvPr>
          <p:cNvSpPr txBox="1"/>
          <p:nvPr/>
        </p:nvSpPr>
        <p:spPr>
          <a:xfrm>
            <a:off x="0" y="397933"/>
            <a:ext cx="9906000" cy="110799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6600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HandwritingWeCan Medium" panose="020F0500000000000000" pitchFamily="34" charset="0"/>
              </a:rPr>
              <a:t>M</a:t>
            </a:r>
            <a:r>
              <a:rPr kumimoji="1" lang="en-US" altLang="ja-JP" sz="6600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HandwritingWeCan Medium" panose="020F0500000000000000" pitchFamily="34" charset="0"/>
              </a:rPr>
              <a:t>E</a:t>
            </a:r>
            <a:r>
              <a:rPr kumimoji="1" lang="en-US" altLang="ja-JP" sz="6600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HandwritingWeCan Medium" panose="020F0500000000000000" pitchFamily="34" charset="0"/>
              </a:rPr>
              <a:t>R</a:t>
            </a:r>
            <a:r>
              <a:rPr kumimoji="1" lang="en-US" altLang="ja-JP" sz="6600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HandwritingWeCan Medium" panose="020F0500000000000000" pitchFamily="34" charset="0"/>
              </a:rPr>
              <a:t>R</a:t>
            </a:r>
            <a:r>
              <a:rPr kumimoji="1" lang="en-US" altLang="ja-JP" sz="6600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HandwritingWeCan Medium" panose="020F0500000000000000" pitchFamily="34" charset="0"/>
              </a:rPr>
              <a:t>Y</a:t>
            </a:r>
            <a:r>
              <a:rPr kumimoji="1" lang="en-US" altLang="ja-JP" sz="6600" dirty="0">
                <a:latin typeface="HandwritingWeCan Medium" panose="020F0500000000000000" pitchFamily="34" charset="0"/>
              </a:rPr>
              <a:t> </a:t>
            </a:r>
            <a:r>
              <a:rPr kumimoji="1" lang="en-US" altLang="ja-JP" sz="6600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HandwritingWeCan Medium" panose="020F0500000000000000" pitchFamily="34" charset="0"/>
              </a:rPr>
              <a:t>C</a:t>
            </a:r>
            <a:r>
              <a:rPr kumimoji="1" lang="en-US" altLang="ja-JP" sz="6600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HandwritingWeCan Medium" panose="020F0500000000000000" pitchFamily="34" charset="0"/>
              </a:rPr>
              <a:t>H</a:t>
            </a:r>
            <a:r>
              <a:rPr kumimoji="1" lang="en-US" altLang="ja-JP" sz="6600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HandwritingWeCan Medium" panose="020F0500000000000000" pitchFamily="34" charset="0"/>
              </a:rPr>
              <a:t>R</a:t>
            </a:r>
            <a:r>
              <a:rPr kumimoji="1" lang="en-US" altLang="ja-JP" sz="6600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HandwritingWeCan Medium" panose="020F0500000000000000" pitchFamily="34" charset="0"/>
              </a:rPr>
              <a:t>I</a:t>
            </a:r>
            <a:r>
              <a:rPr kumimoji="1" lang="en-US" altLang="ja-JP" sz="6600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HandwritingWeCan Medium" panose="020F0500000000000000" pitchFamily="34" charset="0"/>
              </a:rPr>
              <a:t>S</a:t>
            </a:r>
            <a:r>
              <a:rPr kumimoji="1" lang="en-US" altLang="ja-JP" sz="6600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HandwritingWeCan Medium" panose="020F0500000000000000" pitchFamily="34" charset="0"/>
              </a:rPr>
              <a:t>T</a:t>
            </a:r>
            <a:r>
              <a:rPr kumimoji="1" lang="en-US" altLang="ja-JP" sz="6600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HandwritingWeCan Medium" panose="020F0500000000000000" pitchFamily="34" charset="0"/>
              </a:rPr>
              <a:t>M</a:t>
            </a:r>
            <a:r>
              <a:rPr kumimoji="1" lang="en-US" altLang="ja-JP" sz="6600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HandwritingWeCan Medium" panose="020F0500000000000000" pitchFamily="34" charset="0"/>
              </a:rPr>
              <a:t>A</a:t>
            </a:r>
            <a:r>
              <a:rPr kumimoji="1" lang="en-US" altLang="ja-JP" sz="6600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HandwritingWeCan Medium" panose="020F0500000000000000" pitchFamily="34" charset="0"/>
              </a:rPr>
              <a:t>S</a:t>
            </a:r>
            <a:endParaRPr kumimoji="1" lang="ja-JP" altLang="en-US" sz="6600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latin typeface="HandwritingWeCan Medium" panose="020F0500000000000000" pitchFamily="34" charset="0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7CE49F5-DECD-4BD0-9061-59BB2E8C45AD}"/>
              </a:ext>
            </a:extLst>
          </p:cNvPr>
          <p:cNvSpPr/>
          <p:nvPr/>
        </p:nvSpPr>
        <p:spPr>
          <a:xfrm>
            <a:off x="0" y="5621867"/>
            <a:ext cx="9906000" cy="12361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id="{A0909382-4E74-44AF-89CC-75F0FD2DF6BA}"/>
              </a:ext>
            </a:extLst>
          </p:cNvPr>
          <p:cNvSpPr/>
          <p:nvPr/>
        </p:nvSpPr>
        <p:spPr>
          <a:xfrm>
            <a:off x="457302" y="4225942"/>
            <a:ext cx="2421467" cy="2438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5C6D1B4A-0E89-455B-8C54-6CCCD3E4E63A}"/>
              </a:ext>
            </a:extLst>
          </p:cNvPr>
          <p:cNvSpPr/>
          <p:nvPr/>
        </p:nvSpPr>
        <p:spPr>
          <a:xfrm>
            <a:off x="795968" y="2969211"/>
            <a:ext cx="1744133" cy="171759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楕円 8">
            <a:extLst>
              <a:ext uri="{FF2B5EF4-FFF2-40B4-BE49-F238E27FC236}">
                <a16:creationId xmlns:a16="http://schemas.microsoft.com/office/drawing/2014/main" id="{403F0B02-4B4A-4503-9829-EDBB8989AF00}"/>
              </a:ext>
            </a:extLst>
          </p:cNvPr>
          <p:cNvSpPr/>
          <p:nvPr/>
        </p:nvSpPr>
        <p:spPr>
          <a:xfrm>
            <a:off x="999167" y="1965343"/>
            <a:ext cx="1337734" cy="134506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二等辺三角形 9">
            <a:extLst>
              <a:ext uri="{FF2B5EF4-FFF2-40B4-BE49-F238E27FC236}">
                <a16:creationId xmlns:a16="http://schemas.microsoft.com/office/drawing/2014/main" id="{9EDA265D-5B99-4862-BD1E-807C5820D582}"/>
              </a:ext>
            </a:extLst>
          </p:cNvPr>
          <p:cNvSpPr/>
          <p:nvPr/>
        </p:nvSpPr>
        <p:spPr>
          <a:xfrm rot="5400000">
            <a:off x="2065968" y="2186613"/>
            <a:ext cx="474132" cy="1024469"/>
          </a:xfrm>
          <a:prstGeom prst="triangle">
            <a:avLst/>
          </a:prstGeom>
          <a:solidFill>
            <a:srgbClr val="F3B00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18C8F8D6-59C0-4C07-BEFF-FB96C27BEC93}"/>
              </a:ext>
            </a:extLst>
          </p:cNvPr>
          <p:cNvSpPr/>
          <p:nvPr/>
        </p:nvSpPr>
        <p:spPr>
          <a:xfrm>
            <a:off x="1168502" y="2341010"/>
            <a:ext cx="419097" cy="38775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楕円 11">
            <a:extLst>
              <a:ext uri="{FF2B5EF4-FFF2-40B4-BE49-F238E27FC236}">
                <a16:creationId xmlns:a16="http://schemas.microsoft.com/office/drawing/2014/main" id="{08B1FF0A-EBAE-404A-ADB2-D38A70FADC16}"/>
              </a:ext>
            </a:extLst>
          </p:cNvPr>
          <p:cNvSpPr/>
          <p:nvPr/>
        </p:nvSpPr>
        <p:spPr>
          <a:xfrm>
            <a:off x="1790798" y="2032243"/>
            <a:ext cx="419097" cy="38775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楕円 12">
            <a:extLst>
              <a:ext uri="{FF2B5EF4-FFF2-40B4-BE49-F238E27FC236}">
                <a16:creationId xmlns:a16="http://schemas.microsoft.com/office/drawing/2014/main" id="{7F052DE7-50F4-4ACC-93F5-6171A9045056}"/>
              </a:ext>
            </a:extLst>
          </p:cNvPr>
          <p:cNvSpPr/>
          <p:nvPr/>
        </p:nvSpPr>
        <p:spPr>
          <a:xfrm>
            <a:off x="1873352" y="3516149"/>
            <a:ext cx="419097" cy="38775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楕円 13">
            <a:extLst>
              <a:ext uri="{FF2B5EF4-FFF2-40B4-BE49-F238E27FC236}">
                <a16:creationId xmlns:a16="http://schemas.microsoft.com/office/drawing/2014/main" id="{D9618A9C-6B19-4A64-AEC9-BB669668D645}"/>
              </a:ext>
            </a:extLst>
          </p:cNvPr>
          <p:cNvSpPr/>
          <p:nvPr/>
        </p:nvSpPr>
        <p:spPr>
          <a:xfrm>
            <a:off x="1820429" y="4058176"/>
            <a:ext cx="419097" cy="33553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id="{9D109C0D-0454-4076-9E8C-27FA0D806031}"/>
              </a:ext>
            </a:extLst>
          </p:cNvPr>
          <p:cNvSpPr/>
          <p:nvPr/>
        </p:nvSpPr>
        <p:spPr>
          <a:xfrm>
            <a:off x="2121004" y="4768630"/>
            <a:ext cx="419097" cy="38775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182E8F7B-7582-482C-8138-D03F05993642}"/>
              </a:ext>
            </a:extLst>
          </p:cNvPr>
          <p:cNvSpPr/>
          <p:nvPr/>
        </p:nvSpPr>
        <p:spPr>
          <a:xfrm rot="20180815">
            <a:off x="670616" y="1934813"/>
            <a:ext cx="1602317" cy="30616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二等辺三角形 17">
            <a:extLst>
              <a:ext uri="{FF2B5EF4-FFF2-40B4-BE49-F238E27FC236}">
                <a16:creationId xmlns:a16="http://schemas.microsoft.com/office/drawing/2014/main" id="{6981030E-FAAC-4E11-B8C2-5D3FFA2B09D6}"/>
              </a:ext>
            </a:extLst>
          </p:cNvPr>
          <p:cNvSpPr/>
          <p:nvPr/>
        </p:nvSpPr>
        <p:spPr>
          <a:xfrm>
            <a:off x="5471337" y="3849294"/>
            <a:ext cx="2844800" cy="2116115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二等辺三角形 18">
            <a:extLst>
              <a:ext uri="{FF2B5EF4-FFF2-40B4-BE49-F238E27FC236}">
                <a16:creationId xmlns:a16="http://schemas.microsoft.com/office/drawing/2014/main" id="{170EEA66-BE66-40F8-8360-8EEDC01A5286}"/>
              </a:ext>
            </a:extLst>
          </p:cNvPr>
          <p:cNvSpPr/>
          <p:nvPr/>
        </p:nvSpPr>
        <p:spPr>
          <a:xfrm>
            <a:off x="5471337" y="2739743"/>
            <a:ext cx="2844800" cy="2116115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二等辺三角形 19">
            <a:extLst>
              <a:ext uri="{FF2B5EF4-FFF2-40B4-BE49-F238E27FC236}">
                <a16:creationId xmlns:a16="http://schemas.microsoft.com/office/drawing/2014/main" id="{CDC8FBCC-94B9-4CBE-B8AC-726188C64CAD}"/>
              </a:ext>
            </a:extLst>
          </p:cNvPr>
          <p:cNvSpPr/>
          <p:nvPr/>
        </p:nvSpPr>
        <p:spPr>
          <a:xfrm>
            <a:off x="5725337" y="1960737"/>
            <a:ext cx="2336799" cy="1703185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星: 5 pt 20">
            <a:extLst>
              <a:ext uri="{FF2B5EF4-FFF2-40B4-BE49-F238E27FC236}">
                <a16:creationId xmlns:a16="http://schemas.microsoft.com/office/drawing/2014/main" id="{99010FED-91E2-48DC-8940-B1A4CDBE2F59}"/>
              </a:ext>
            </a:extLst>
          </p:cNvPr>
          <p:cNvSpPr/>
          <p:nvPr/>
        </p:nvSpPr>
        <p:spPr>
          <a:xfrm>
            <a:off x="6203705" y="1255711"/>
            <a:ext cx="1337734" cy="1175139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楕円 21">
            <a:extLst>
              <a:ext uri="{FF2B5EF4-FFF2-40B4-BE49-F238E27FC236}">
                <a16:creationId xmlns:a16="http://schemas.microsoft.com/office/drawing/2014/main" id="{AF12583A-5085-4719-8DA0-56DFE9C2DE57}"/>
              </a:ext>
            </a:extLst>
          </p:cNvPr>
          <p:cNvSpPr/>
          <p:nvPr/>
        </p:nvSpPr>
        <p:spPr>
          <a:xfrm>
            <a:off x="5674537" y="3368851"/>
            <a:ext cx="419097" cy="38775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楕円 22">
            <a:extLst>
              <a:ext uri="{FF2B5EF4-FFF2-40B4-BE49-F238E27FC236}">
                <a16:creationId xmlns:a16="http://schemas.microsoft.com/office/drawing/2014/main" id="{126DD2E3-EC1C-419B-BB47-692A7D49C25E}"/>
              </a:ext>
            </a:extLst>
          </p:cNvPr>
          <p:cNvSpPr/>
          <p:nvPr/>
        </p:nvSpPr>
        <p:spPr>
          <a:xfrm>
            <a:off x="6434425" y="2693544"/>
            <a:ext cx="419097" cy="38775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楕円 23">
            <a:extLst>
              <a:ext uri="{FF2B5EF4-FFF2-40B4-BE49-F238E27FC236}">
                <a16:creationId xmlns:a16="http://schemas.microsoft.com/office/drawing/2014/main" id="{FD5F20BF-8BDD-4428-B35C-8BCF4DF2A930}"/>
              </a:ext>
            </a:extLst>
          </p:cNvPr>
          <p:cNvSpPr/>
          <p:nvPr/>
        </p:nvSpPr>
        <p:spPr>
          <a:xfrm>
            <a:off x="7266193" y="3946055"/>
            <a:ext cx="419097" cy="38775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楕円 24">
            <a:extLst>
              <a:ext uri="{FF2B5EF4-FFF2-40B4-BE49-F238E27FC236}">
                <a16:creationId xmlns:a16="http://schemas.microsoft.com/office/drawing/2014/main" id="{76994117-2C05-406E-845E-57A36A770141}"/>
              </a:ext>
            </a:extLst>
          </p:cNvPr>
          <p:cNvSpPr/>
          <p:nvPr/>
        </p:nvSpPr>
        <p:spPr>
          <a:xfrm>
            <a:off x="6212703" y="5013361"/>
            <a:ext cx="419097" cy="38775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楕円 25">
            <a:extLst>
              <a:ext uri="{FF2B5EF4-FFF2-40B4-BE49-F238E27FC236}">
                <a16:creationId xmlns:a16="http://schemas.microsoft.com/office/drawing/2014/main" id="{E1389F65-3F3C-4DCD-BC06-6BFA5F0128D0}"/>
              </a:ext>
            </a:extLst>
          </p:cNvPr>
          <p:cNvSpPr/>
          <p:nvPr/>
        </p:nvSpPr>
        <p:spPr>
          <a:xfrm>
            <a:off x="7353061" y="2902850"/>
            <a:ext cx="419097" cy="38775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楕円 26">
            <a:extLst>
              <a:ext uri="{FF2B5EF4-FFF2-40B4-BE49-F238E27FC236}">
                <a16:creationId xmlns:a16="http://schemas.microsoft.com/office/drawing/2014/main" id="{4DA95615-8B69-40D6-B577-B4589C82924D}"/>
              </a:ext>
            </a:extLst>
          </p:cNvPr>
          <p:cNvSpPr/>
          <p:nvPr/>
        </p:nvSpPr>
        <p:spPr>
          <a:xfrm>
            <a:off x="7442111" y="5617041"/>
            <a:ext cx="419097" cy="38775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楕円 27">
            <a:extLst>
              <a:ext uri="{FF2B5EF4-FFF2-40B4-BE49-F238E27FC236}">
                <a16:creationId xmlns:a16="http://schemas.microsoft.com/office/drawing/2014/main" id="{494DF14A-BDFF-4864-8149-E7191F780965}"/>
              </a:ext>
            </a:extLst>
          </p:cNvPr>
          <p:cNvSpPr/>
          <p:nvPr/>
        </p:nvSpPr>
        <p:spPr>
          <a:xfrm>
            <a:off x="5810005" y="4404331"/>
            <a:ext cx="419097" cy="38775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楕円 28">
            <a:extLst>
              <a:ext uri="{FF2B5EF4-FFF2-40B4-BE49-F238E27FC236}">
                <a16:creationId xmlns:a16="http://schemas.microsoft.com/office/drawing/2014/main" id="{DCD15FF3-09B5-46A9-AD1F-794EC1AAEAD0}"/>
              </a:ext>
            </a:extLst>
          </p:cNvPr>
          <p:cNvSpPr/>
          <p:nvPr/>
        </p:nvSpPr>
        <p:spPr>
          <a:xfrm>
            <a:off x="6495808" y="3389231"/>
            <a:ext cx="419097" cy="38775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楕円 29">
            <a:extLst>
              <a:ext uri="{FF2B5EF4-FFF2-40B4-BE49-F238E27FC236}">
                <a16:creationId xmlns:a16="http://schemas.microsoft.com/office/drawing/2014/main" id="{1923B66D-77A7-41A3-A03A-4CE344CD43AE}"/>
              </a:ext>
            </a:extLst>
          </p:cNvPr>
          <p:cNvSpPr/>
          <p:nvPr/>
        </p:nvSpPr>
        <p:spPr>
          <a:xfrm>
            <a:off x="7651863" y="4832301"/>
            <a:ext cx="419097" cy="38775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楕円 30">
            <a:extLst>
              <a:ext uri="{FF2B5EF4-FFF2-40B4-BE49-F238E27FC236}">
                <a16:creationId xmlns:a16="http://schemas.microsoft.com/office/drawing/2014/main" id="{7523C135-648F-4E28-BD57-09E8A8E02720}"/>
              </a:ext>
            </a:extLst>
          </p:cNvPr>
          <p:cNvSpPr/>
          <p:nvPr/>
        </p:nvSpPr>
        <p:spPr>
          <a:xfrm>
            <a:off x="5515793" y="5649958"/>
            <a:ext cx="419097" cy="38775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楕円 31">
            <a:extLst>
              <a:ext uri="{FF2B5EF4-FFF2-40B4-BE49-F238E27FC236}">
                <a16:creationId xmlns:a16="http://schemas.microsoft.com/office/drawing/2014/main" id="{6CDD591F-783C-46CC-941E-98BD2DB8D0D9}"/>
              </a:ext>
            </a:extLst>
          </p:cNvPr>
          <p:cNvSpPr/>
          <p:nvPr/>
        </p:nvSpPr>
        <p:spPr>
          <a:xfrm>
            <a:off x="6948771" y="2406088"/>
            <a:ext cx="419097" cy="38775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21BEE67B-D2AD-4B21-A988-813E13E70B3E}"/>
              </a:ext>
            </a:extLst>
          </p:cNvPr>
          <p:cNvSpPr/>
          <p:nvPr/>
        </p:nvSpPr>
        <p:spPr>
          <a:xfrm>
            <a:off x="6456988" y="5914720"/>
            <a:ext cx="831167" cy="655856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2B780A46-0C89-4613-A1E3-8EC3B2137E62}"/>
              </a:ext>
            </a:extLst>
          </p:cNvPr>
          <p:cNvSpPr/>
          <p:nvPr/>
        </p:nvSpPr>
        <p:spPr>
          <a:xfrm>
            <a:off x="4706776" y="5535410"/>
            <a:ext cx="1218499" cy="1107996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F846339E-4AC6-4DC5-A169-70C5319C2CB5}"/>
              </a:ext>
            </a:extLst>
          </p:cNvPr>
          <p:cNvSpPr/>
          <p:nvPr/>
        </p:nvSpPr>
        <p:spPr>
          <a:xfrm>
            <a:off x="7804115" y="5652701"/>
            <a:ext cx="941929" cy="887115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A12366B3-9407-4FDE-95EF-93FE8E06F2FA}"/>
              </a:ext>
            </a:extLst>
          </p:cNvPr>
          <p:cNvSpPr/>
          <p:nvPr/>
        </p:nvSpPr>
        <p:spPr>
          <a:xfrm>
            <a:off x="5137329" y="5549280"/>
            <a:ext cx="317152" cy="110799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9085C798-7B08-4830-A860-DFFE119BB118}"/>
              </a:ext>
            </a:extLst>
          </p:cNvPr>
          <p:cNvSpPr/>
          <p:nvPr/>
        </p:nvSpPr>
        <p:spPr>
          <a:xfrm>
            <a:off x="8198172" y="5652701"/>
            <a:ext cx="232109" cy="88711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5768FF1E-6D16-4DE2-83EB-D75439FE3DE3}"/>
              </a:ext>
            </a:extLst>
          </p:cNvPr>
          <p:cNvSpPr/>
          <p:nvPr/>
        </p:nvSpPr>
        <p:spPr>
          <a:xfrm rot="5400000">
            <a:off x="5155987" y="5462180"/>
            <a:ext cx="286765" cy="12518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D4312B6D-C7B3-4629-9B7E-935EF885B79C}"/>
              </a:ext>
            </a:extLst>
          </p:cNvPr>
          <p:cNvSpPr/>
          <p:nvPr/>
        </p:nvSpPr>
        <p:spPr>
          <a:xfrm rot="5400000">
            <a:off x="8114995" y="5622016"/>
            <a:ext cx="281055" cy="94192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楕円 39">
            <a:extLst>
              <a:ext uri="{FF2B5EF4-FFF2-40B4-BE49-F238E27FC236}">
                <a16:creationId xmlns:a16="http://schemas.microsoft.com/office/drawing/2014/main" id="{B68CAC7B-81C1-47D5-A02B-3F06DB310E73}"/>
              </a:ext>
            </a:extLst>
          </p:cNvPr>
          <p:cNvSpPr/>
          <p:nvPr/>
        </p:nvSpPr>
        <p:spPr>
          <a:xfrm>
            <a:off x="4876807" y="5197816"/>
            <a:ext cx="419097" cy="3877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1" name="楕円 40">
            <a:extLst>
              <a:ext uri="{FF2B5EF4-FFF2-40B4-BE49-F238E27FC236}">
                <a16:creationId xmlns:a16="http://schemas.microsoft.com/office/drawing/2014/main" id="{08C6FD60-CC33-4C74-AFE4-E47E8E6901FE}"/>
              </a:ext>
            </a:extLst>
          </p:cNvPr>
          <p:cNvSpPr/>
          <p:nvPr/>
        </p:nvSpPr>
        <p:spPr>
          <a:xfrm>
            <a:off x="5265953" y="5213394"/>
            <a:ext cx="419097" cy="3877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2" name="楕円 41">
            <a:extLst>
              <a:ext uri="{FF2B5EF4-FFF2-40B4-BE49-F238E27FC236}">
                <a16:creationId xmlns:a16="http://schemas.microsoft.com/office/drawing/2014/main" id="{0EBA95AE-6DF4-42E7-B503-B1222475A12A}"/>
              </a:ext>
            </a:extLst>
          </p:cNvPr>
          <p:cNvSpPr/>
          <p:nvPr/>
        </p:nvSpPr>
        <p:spPr>
          <a:xfrm>
            <a:off x="7855974" y="5332082"/>
            <a:ext cx="419097" cy="3877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3" name="楕円 42">
            <a:extLst>
              <a:ext uri="{FF2B5EF4-FFF2-40B4-BE49-F238E27FC236}">
                <a16:creationId xmlns:a16="http://schemas.microsoft.com/office/drawing/2014/main" id="{31B8EA27-B660-4D2A-B9E9-666436823112}"/>
              </a:ext>
            </a:extLst>
          </p:cNvPr>
          <p:cNvSpPr/>
          <p:nvPr/>
        </p:nvSpPr>
        <p:spPr>
          <a:xfrm>
            <a:off x="8351226" y="5325305"/>
            <a:ext cx="419097" cy="3877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4" name="ひし形 43">
            <a:extLst>
              <a:ext uri="{FF2B5EF4-FFF2-40B4-BE49-F238E27FC236}">
                <a16:creationId xmlns:a16="http://schemas.microsoft.com/office/drawing/2014/main" id="{E91E8032-1CA8-4268-AADF-5C546E109D12}"/>
              </a:ext>
            </a:extLst>
          </p:cNvPr>
          <p:cNvSpPr/>
          <p:nvPr/>
        </p:nvSpPr>
        <p:spPr>
          <a:xfrm>
            <a:off x="6943219" y="3421104"/>
            <a:ext cx="273415" cy="969394"/>
          </a:xfrm>
          <a:prstGeom prst="diamond">
            <a:avLst/>
          </a:prstGeom>
          <a:solidFill>
            <a:srgbClr val="FF99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ひし形 44">
            <a:extLst>
              <a:ext uri="{FF2B5EF4-FFF2-40B4-BE49-F238E27FC236}">
                <a16:creationId xmlns:a16="http://schemas.microsoft.com/office/drawing/2014/main" id="{248BEAEE-8984-4439-820C-242F9E68DEB4}"/>
              </a:ext>
            </a:extLst>
          </p:cNvPr>
          <p:cNvSpPr/>
          <p:nvPr/>
        </p:nvSpPr>
        <p:spPr>
          <a:xfrm>
            <a:off x="6774381" y="5112067"/>
            <a:ext cx="273415" cy="969394"/>
          </a:xfrm>
          <a:prstGeom prst="diamond">
            <a:avLst/>
          </a:prstGeom>
          <a:solidFill>
            <a:srgbClr val="FF99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ひし形 45">
            <a:extLst>
              <a:ext uri="{FF2B5EF4-FFF2-40B4-BE49-F238E27FC236}">
                <a16:creationId xmlns:a16="http://schemas.microsoft.com/office/drawing/2014/main" id="{8E20C9C5-6A89-44FB-9D42-F87A0C6D3850}"/>
              </a:ext>
            </a:extLst>
          </p:cNvPr>
          <p:cNvSpPr/>
          <p:nvPr/>
        </p:nvSpPr>
        <p:spPr>
          <a:xfrm>
            <a:off x="6296834" y="3708944"/>
            <a:ext cx="273415" cy="969394"/>
          </a:xfrm>
          <a:prstGeom prst="diamond">
            <a:avLst/>
          </a:prstGeom>
          <a:solidFill>
            <a:srgbClr val="FF99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ひし形 46">
            <a:extLst>
              <a:ext uri="{FF2B5EF4-FFF2-40B4-BE49-F238E27FC236}">
                <a16:creationId xmlns:a16="http://schemas.microsoft.com/office/drawing/2014/main" id="{BC1100E2-54A3-4B1D-8329-3FF1D45846C9}"/>
              </a:ext>
            </a:extLst>
          </p:cNvPr>
          <p:cNvSpPr/>
          <p:nvPr/>
        </p:nvSpPr>
        <p:spPr>
          <a:xfrm>
            <a:off x="7350407" y="4491373"/>
            <a:ext cx="273415" cy="969394"/>
          </a:xfrm>
          <a:prstGeom prst="diamond">
            <a:avLst/>
          </a:prstGeom>
          <a:solidFill>
            <a:srgbClr val="FF99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星: 7 pt 54">
            <a:extLst>
              <a:ext uri="{FF2B5EF4-FFF2-40B4-BE49-F238E27FC236}">
                <a16:creationId xmlns:a16="http://schemas.microsoft.com/office/drawing/2014/main" id="{9C92F474-64E8-4295-9EA0-BB9F686F6B82}"/>
              </a:ext>
            </a:extLst>
          </p:cNvPr>
          <p:cNvSpPr/>
          <p:nvPr/>
        </p:nvSpPr>
        <p:spPr>
          <a:xfrm>
            <a:off x="6022321" y="2738799"/>
            <a:ext cx="503320" cy="474133"/>
          </a:xfrm>
          <a:prstGeom prst="star7">
            <a:avLst/>
          </a:prstGeom>
          <a:solidFill>
            <a:srgbClr val="79FBD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星: 7 pt 55">
            <a:extLst>
              <a:ext uri="{FF2B5EF4-FFF2-40B4-BE49-F238E27FC236}">
                <a16:creationId xmlns:a16="http://schemas.microsoft.com/office/drawing/2014/main" id="{9E383411-2A0F-494D-A99E-FB34029F7D4A}"/>
              </a:ext>
            </a:extLst>
          </p:cNvPr>
          <p:cNvSpPr/>
          <p:nvPr/>
        </p:nvSpPr>
        <p:spPr>
          <a:xfrm>
            <a:off x="6364184" y="2908587"/>
            <a:ext cx="503320" cy="474133"/>
          </a:xfrm>
          <a:prstGeom prst="star7">
            <a:avLst/>
          </a:prstGeom>
          <a:solidFill>
            <a:srgbClr val="79FBD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星: 7 pt 56">
            <a:extLst>
              <a:ext uri="{FF2B5EF4-FFF2-40B4-BE49-F238E27FC236}">
                <a16:creationId xmlns:a16="http://schemas.microsoft.com/office/drawing/2014/main" id="{FB5D97F2-5586-440F-9F26-619B800B1F1D}"/>
              </a:ext>
            </a:extLst>
          </p:cNvPr>
          <p:cNvSpPr/>
          <p:nvPr/>
        </p:nvSpPr>
        <p:spPr>
          <a:xfrm>
            <a:off x="6732481" y="3044629"/>
            <a:ext cx="503320" cy="474133"/>
          </a:xfrm>
          <a:prstGeom prst="star7">
            <a:avLst/>
          </a:prstGeom>
          <a:solidFill>
            <a:srgbClr val="79FBD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星: 7 pt 57">
            <a:extLst>
              <a:ext uri="{FF2B5EF4-FFF2-40B4-BE49-F238E27FC236}">
                <a16:creationId xmlns:a16="http://schemas.microsoft.com/office/drawing/2014/main" id="{CB12C5A9-C917-4BE0-B63D-D47A3F11CC0C}"/>
              </a:ext>
            </a:extLst>
          </p:cNvPr>
          <p:cNvSpPr/>
          <p:nvPr/>
        </p:nvSpPr>
        <p:spPr>
          <a:xfrm>
            <a:off x="7075315" y="3163029"/>
            <a:ext cx="503320" cy="474133"/>
          </a:xfrm>
          <a:prstGeom prst="star7">
            <a:avLst/>
          </a:prstGeom>
          <a:solidFill>
            <a:srgbClr val="79FBD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星: 7 pt 58">
            <a:extLst>
              <a:ext uri="{FF2B5EF4-FFF2-40B4-BE49-F238E27FC236}">
                <a16:creationId xmlns:a16="http://schemas.microsoft.com/office/drawing/2014/main" id="{7D0D8B0B-43DD-402D-B18E-26F5DEC65F04}"/>
              </a:ext>
            </a:extLst>
          </p:cNvPr>
          <p:cNvSpPr/>
          <p:nvPr/>
        </p:nvSpPr>
        <p:spPr>
          <a:xfrm>
            <a:off x="7428192" y="3297690"/>
            <a:ext cx="503320" cy="474133"/>
          </a:xfrm>
          <a:prstGeom prst="star7">
            <a:avLst/>
          </a:prstGeom>
          <a:solidFill>
            <a:srgbClr val="79FBD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星: 7 pt 59">
            <a:extLst>
              <a:ext uri="{FF2B5EF4-FFF2-40B4-BE49-F238E27FC236}">
                <a16:creationId xmlns:a16="http://schemas.microsoft.com/office/drawing/2014/main" id="{4B6EB5E3-F32C-40BD-A4C7-E85CC5DD1B96}"/>
              </a:ext>
            </a:extLst>
          </p:cNvPr>
          <p:cNvSpPr/>
          <p:nvPr/>
        </p:nvSpPr>
        <p:spPr>
          <a:xfrm>
            <a:off x="5747584" y="4043218"/>
            <a:ext cx="503320" cy="474133"/>
          </a:xfrm>
          <a:prstGeom prst="star7">
            <a:avLst/>
          </a:prstGeom>
          <a:solidFill>
            <a:srgbClr val="79FBD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星: 7 pt 60">
            <a:extLst>
              <a:ext uri="{FF2B5EF4-FFF2-40B4-BE49-F238E27FC236}">
                <a16:creationId xmlns:a16="http://schemas.microsoft.com/office/drawing/2014/main" id="{091192FD-38C0-4CAA-8B62-F5D25D9AF7AD}"/>
              </a:ext>
            </a:extLst>
          </p:cNvPr>
          <p:cNvSpPr/>
          <p:nvPr/>
        </p:nvSpPr>
        <p:spPr>
          <a:xfrm>
            <a:off x="6071939" y="4262668"/>
            <a:ext cx="503320" cy="474133"/>
          </a:xfrm>
          <a:prstGeom prst="star7">
            <a:avLst/>
          </a:prstGeom>
          <a:solidFill>
            <a:srgbClr val="79FBD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星: 7 pt 61">
            <a:extLst>
              <a:ext uri="{FF2B5EF4-FFF2-40B4-BE49-F238E27FC236}">
                <a16:creationId xmlns:a16="http://schemas.microsoft.com/office/drawing/2014/main" id="{3C99EBB0-A615-4F27-A2A2-CAA251A8BC5E}"/>
              </a:ext>
            </a:extLst>
          </p:cNvPr>
          <p:cNvSpPr/>
          <p:nvPr/>
        </p:nvSpPr>
        <p:spPr>
          <a:xfrm>
            <a:off x="6448686" y="4398878"/>
            <a:ext cx="503320" cy="474133"/>
          </a:xfrm>
          <a:prstGeom prst="star7">
            <a:avLst/>
          </a:prstGeom>
          <a:solidFill>
            <a:srgbClr val="79FBD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星: 7 pt 62">
            <a:extLst>
              <a:ext uri="{FF2B5EF4-FFF2-40B4-BE49-F238E27FC236}">
                <a16:creationId xmlns:a16="http://schemas.microsoft.com/office/drawing/2014/main" id="{CDBC7A25-64EF-4F06-A54A-B5F8C4F743AE}"/>
              </a:ext>
            </a:extLst>
          </p:cNvPr>
          <p:cNvSpPr/>
          <p:nvPr/>
        </p:nvSpPr>
        <p:spPr>
          <a:xfrm>
            <a:off x="6818590" y="4500329"/>
            <a:ext cx="503320" cy="474133"/>
          </a:xfrm>
          <a:prstGeom prst="star7">
            <a:avLst/>
          </a:prstGeom>
          <a:solidFill>
            <a:srgbClr val="79FBD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星: 7 pt 63">
            <a:extLst>
              <a:ext uri="{FF2B5EF4-FFF2-40B4-BE49-F238E27FC236}">
                <a16:creationId xmlns:a16="http://schemas.microsoft.com/office/drawing/2014/main" id="{589CE187-97E0-4774-9D93-C8300B789EC4}"/>
              </a:ext>
            </a:extLst>
          </p:cNvPr>
          <p:cNvSpPr/>
          <p:nvPr/>
        </p:nvSpPr>
        <p:spPr>
          <a:xfrm>
            <a:off x="7206451" y="4583976"/>
            <a:ext cx="503320" cy="474133"/>
          </a:xfrm>
          <a:prstGeom prst="star7">
            <a:avLst/>
          </a:prstGeom>
          <a:solidFill>
            <a:srgbClr val="79FBD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星: 7 pt 64">
            <a:extLst>
              <a:ext uri="{FF2B5EF4-FFF2-40B4-BE49-F238E27FC236}">
                <a16:creationId xmlns:a16="http://schemas.microsoft.com/office/drawing/2014/main" id="{7277307B-013F-434F-A957-5B6954E1CFE4}"/>
              </a:ext>
            </a:extLst>
          </p:cNvPr>
          <p:cNvSpPr/>
          <p:nvPr/>
        </p:nvSpPr>
        <p:spPr>
          <a:xfrm>
            <a:off x="5683312" y="5160731"/>
            <a:ext cx="503320" cy="474133"/>
          </a:xfrm>
          <a:prstGeom prst="star7">
            <a:avLst/>
          </a:prstGeom>
          <a:solidFill>
            <a:srgbClr val="79FBD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星: 7 pt 65">
            <a:extLst>
              <a:ext uri="{FF2B5EF4-FFF2-40B4-BE49-F238E27FC236}">
                <a16:creationId xmlns:a16="http://schemas.microsoft.com/office/drawing/2014/main" id="{A7AA4936-F526-4021-B947-F9521826C162}"/>
              </a:ext>
            </a:extLst>
          </p:cNvPr>
          <p:cNvSpPr/>
          <p:nvPr/>
        </p:nvSpPr>
        <p:spPr>
          <a:xfrm>
            <a:off x="5987754" y="5379975"/>
            <a:ext cx="503320" cy="474133"/>
          </a:xfrm>
          <a:prstGeom prst="star7">
            <a:avLst/>
          </a:prstGeom>
          <a:solidFill>
            <a:srgbClr val="79FBD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星: 7 pt 66">
            <a:extLst>
              <a:ext uri="{FF2B5EF4-FFF2-40B4-BE49-F238E27FC236}">
                <a16:creationId xmlns:a16="http://schemas.microsoft.com/office/drawing/2014/main" id="{414C402E-4ABB-4052-A9D5-D6C59968BB10}"/>
              </a:ext>
            </a:extLst>
          </p:cNvPr>
          <p:cNvSpPr/>
          <p:nvPr/>
        </p:nvSpPr>
        <p:spPr>
          <a:xfrm>
            <a:off x="6293664" y="5566844"/>
            <a:ext cx="503320" cy="474133"/>
          </a:xfrm>
          <a:prstGeom prst="star7">
            <a:avLst/>
          </a:prstGeom>
          <a:solidFill>
            <a:srgbClr val="79FBD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正方形/長方形 67">
            <a:extLst>
              <a:ext uri="{FF2B5EF4-FFF2-40B4-BE49-F238E27FC236}">
                <a16:creationId xmlns:a16="http://schemas.microsoft.com/office/drawing/2014/main" id="{34172EB3-79C9-4155-921B-ADE6F9AA976D}"/>
              </a:ext>
            </a:extLst>
          </p:cNvPr>
          <p:cNvSpPr/>
          <p:nvPr/>
        </p:nvSpPr>
        <p:spPr>
          <a:xfrm>
            <a:off x="5119096" y="5279484"/>
            <a:ext cx="317152" cy="28105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正方形/長方形 68">
            <a:extLst>
              <a:ext uri="{FF2B5EF4-FFF2-40B4-BE49-F238E27FC236}">
                <a16:creationId xmlns:a16="http://schemas.microsoft.com/office/drawing/2014/main" id="{9F39B61D-93C2-463F-9EA9-888360BF5874}"/>
              </a:ext>
            </a:extLst>
          </p:cNvPr>
          <p:cNvSpPr/>
          <p:nvPr/>
        </p:nvSpPr>
        <p:spPr>
          <a:xfrm>
            <a:off x="8157561" y="5416499"/>
            <a:ext cx="317152" cy="28105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楕円 77">
            <a:extLst>
              <a:ext uri="{FF2B5EF4-FFF2-40B4-BE49-F238E27FC236}">
                <a16:creationId xmlns:a16="http://schemas.microsoft.com/office/drawing/2014/main" id="{C1F4B34B-CE8B-4048-8837-EBDF52FFBD30}"/>
              </a:ext>
            </a:extLst>
          </p:cNvPr>
          <p:cNvSpPr/>
          <p:nvPr/>
        </p:nvSpPr>
        <p:spPr>
          <a:xfrm>
            <a:off x="2960555" y="3338615"/>
            <a:ext cx="419097" cy="387757"/>
          </a:xfrm>
          <a:prstGeom prst="ellipse">
            <a:avLst/>
          </a:prstGeom>
          <a:solidFill>
            <a:srgbClr val="F3B00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楕円 78">
            <a:extLst>
              <a:ext uri="{FF2B5EF4-FFF2-40B4-BE49-F238E27FC236}">
                <a16:creationId xmlns:a16="http://schemas.microsoft.com/office/drawing/2014/main" id="{D1034D7F-9606-4E2E-B242-FD1FB6559891}"/>
              </a:ext>
            </a:extLst>
          </p:cNvPr>
          <p:cNvSpPr/>
          <p:nvPr/>
        </p:nvSpPr>
        <p:spPr>
          <a:xfrm>
            <a:off x="2572150" y="3880458"/>
            <a:ext cx="419097" cy="387757"/>
          </a:xfrm>
          <a:prstGeom prst="ellipse">
            <a:avLst/>
          </a:prstGeom>
          <a:solidFill>
            <a:srgbClr val="F3B00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楕円 79">
            <a:extLst>
              <a:ext uri="{FF2B5EF4-FFF2-40B4-BE49-F238E27FC236}">
                <a16:creationId xmlns:a16="http://schemas.microsoft.com/office/drawing/2014/main" id="{D6E0E09D-BAE7-4B45-9B9E-F25F7354BCCA}"/>
              </a:ext>
            </a:extLst>
          </p:cNvPr>
          <p:cNvSpPr/>
          <p:nvPr/>
        </p:nvSpPr>
        <p:spPr>
          <a:xfrm>
            <a:off x="3418050" y="3814509"/>
            <a:ext cx="419097" cy="387757"/>
          </a:xfrm>
          <a:prstGeom prst="ellipse">
            <a:avLst/>
          </a:prstGeom>
          <a:solidFill>
            <a:srgbClr val="F3B00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台形 84">
            <a:extLst>
              <a:ext uri="{FF2B5EF4-FFF2-40B4-BE49-F238E27FC236}">
                <a16:creationId xmlns:a16="http://schemas.microsoft.com/office/drawing/2014/main" id="{CDAFC6D8-CE7D-445B-8EED-2A8401D0C27B}"/>
              </a:ext>
            </a:extLst>
          </p:cNvPr>
          <p:cNvSpPr/>
          <p:nvPr/>
        </p:nvSpPr>
        <p:spPr>
          <a:xfrm rot="10800000">
            <a:off x="4101324" y="2195862"/>
            <a:ext cx="1379453" cy="1462896"/>
          </a:xfrm>
          <a:prstGeom prst="trapezoid">
            <a:avLst/>
          </a:prstGeom>
          <a:solidFill>
            <a:srgbClr val="D7883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平行四辺形 80">
            <a:extLst>
              <a:ext uri="{FF2B5EF4-FFF2-40B4-BE49-F238E27FC236}">
                <a16:creationId xmlns:a16="http://schemas.microsoft.com/office/drawing/2014/main" id="{5D81B276-C73B-4A98-9FA2-8DD7252BA8A5}"/>
              </a:ext>
            </a:extLst>
          </p:cNvPr>
          <p:cNvSpPr/>
          <p:nvPr/>
        </p:nvSpPr>
        <p:spPr>
          <a:xfrm rot="2101226">
            <a:off x="3645627" y="2006862"/>
            <a:ext cx="803012" cy="639252"/>
          </a:xfrm>
          <a:prstGeom prst="parallelogram">
            <a:avLst/>
          </a:prstGeom>
          <a:solidFill>
            <a:srgbClr val="D7883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楕円 76">
            <a:extLst>
              <a:ext uri="{FF2B5EF4-FFF2-40B4-BE49-F238E27FC236}">
                <a16:creationId xmlns:a16="http://schemas.microsoft.com/office/drawing/2014/main" id="{86233F39-87C5-4C66-BAF3-CA550CA9ED7B}"/>
              </a:ext>
            </a:extLst>
          </p:cNvPr>
          <p:cNvSpPr/>
          <p:nvPr/>
        </p:nvSpPr>
        <p:spPr>
          <a:xfrm>
            <a:off x="4617637" y="2887184"/>
            <a:ext cx="514796" cy="5169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アーチ 81">
            <a:extLst>
              <a:ext uri="{FF2B5EF4-FFF2-40B4-BE49-F238E27FC236}">
                <a16:creationId xmlns:a16="http://schemas.microsoft.com/office/drawing/2014/main" id="{063AFD6D-F431-49FC-B1A6-37F2E30490D1}"/>
              </a:ext>
            </a:extLst>
          </p:cNvPr>
          <p:cNvSpPr/>
          <p:nvPr/>
        </p:nvSpPr>
        <p:spPr>
          <a:xfrm rot="10800000">
            <a:off x="4524700" y="3223451"/>
            <a:ext cx="642622" cy="370030"/>
          </a:xfrm>
          <a:prstGeom prst="blockArc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86" name="アーチ 85">
            <a:extLst>
              <a:ext uri="{FF2B5EF4-FFF2-40B4-BE49-F238E27FC236}">
                <a16:creationId xmlns:a16="http://schemas.microsoft.com/office/drawing/2014/main" id="{65533CC5-BEA8-4EF9-BAE4-6AF6E38D10D7}"/>
              </a:ext>
            </a:extLst>
          </p:cNvPr>
          <p:cNvSpPr/>
          <p:nvPr/>
        </p:nvSpPr>
        <p:spPr>
          <a:xfrm rot="10800000">
            <a:off x="1544385" y="2766237"/>
            <a:ext cx="642622" cy="370030"/>
          </a:xfrm>
          <a:prstGeom prst="blockArc">
            <a:avLst/>
          </a:prstGeom>
          <a:solidFill>
            <a:schemeClr val="accent4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6" name="楕円 75">
            <a:extLst>
              <a:ext uri="{FF2B5EF4-FFF2-40B4-BE49-F238E27FC236}">
                <a16:creationId xmlns:a16="http://schemas.microsoft.com/office/drawing/2014/main" id="{91C01322-D718-48B4-A627-63ACBEC6AE86}"/>
              </a:ext>
            </a:extLst>
          </p:cNvPr>
          <p:cNvSpPr/>
          <p:nvPr/>
        </p:nvSpPr>
        <p:spPr>
          <a:xfrm>
            <a:off x="4296939" y="2455288"/>
            <a:ext cx="419097" cy="38775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楕円 86">
            <a:extLst>
              <a:ext uri="{FF2B5EF4-FFF2-40B4-BE49-F238E27FC236}">
                <a16:creationId xmlns:a16="http://schemas.microsoft.com/office/drawing/2014/main" id="{F785CC9C-2B13-4CB7-8102-E261127C60A3}"/>
              </a:ext>
            </a:extLst>
          </p:cNvPr>
          <p:cNvSpPr/>
          <p:nvPr/>
        </p:nvSpPr>
        <p:spPr>
          <a:xfrm>
            <a:off x="4909008" y="2455288"/>
            <a:ext cx="419097" cy="38775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平行四辺形 87">
            <a:extLst>
              <a:ext uri="{FF2B5EF4-FFF2-40B4-BE49-F238E27FC236}">
                <a16:creationId xmlns:a16="http://schemas.microsoft.com/office/drawing/2014/main" id="{BCEA21F5-6E5D-40A6-9255-A52B7478491F}"/>
              </a:ext>
            </a:extLst>
          </p:cNvPr>
          <p:cNvSpPr/>
          <p:nvPr/>
        </p:nvSpPr>
        <p:spPr>
          <a:xfrm rot="2101226">
            <a:off x="5084892" y="1973740"/>
            <a:ext cx="803012" cy="639252"/>
          </a:xfrm>
          <a:prstGeom prst="parallelogram">
            <a:avLst/>
          </a:prstGeom>
          <a:solidFill>
            <a:srgbClr val="D7883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正方形/長方形 91">
            <a:extLst>
              <a:ext uri="{FF2B5EF4-FFF2-40B4-BE49-F238E27FC236}">
                <a16:creationId xmlns:a16="http://schemas.microsoft.com/office/drawing/2014/main" id="{4D27663B-BBF8-46D0-936D-596CAC36FD36}"/>
              </a:ext>
            </a:extLst>
          </p:cNvPr>
          <p:cNvSpPr/>
          <p:nvPr/>
        </p:nvSpPr>
        <p:spPr>
          <a:xfrm rot="18995040">
            <a:off x="8042110" y="2507267"/>
            <a:ext cx="1803135" cy="3844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楕円 94">
            <a:extLst>
              <a:ext uri="{FF2B5EF4-FFF2-40B4-BE49-F238E27FC236}">
                <a16:creationId xmlns:a16="http://schemas.microsoft.com/office/drawing/2014/main" id="{5969472C-EC84-4F9D-9712-335F81268100}"/>
              </a:ext>
            </a:extLst>
          </p:cNvPr>
          <p:cNvSpPr/>
          <p:nvPr/>
        </p:nvSpPr>
        <p:spPr>
          <a:xfrm>
            <a:off x="8786040" y="3020308"/>
            <a:ext cx="419097" cy="38775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楕円 95">
            <a:extLst>
              <a:ext uri="{FF2B5EF4-FFF2-40B4-BE49-F238E27FC236}">
                <a16:creationId xmlns:a16="http://schemas.microsoft.com/office/drawing/2014/main" id="{E2065422-112C-4531-9BD7-370D3136E01A}"/>
              </a:ext>
            </a:extLst>
          </p:cNvPr>
          <p:cNvSpPr/>
          <p:nvPr/>
        </p:nvSpPr>
        <p:spPr>
          <a:xfrm>
            <a:off x="9352301" y="2495157"/>
            <a:ext cx="419097" cy="38775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アーチ 96">
            <a:extLst>
              <a:ext uri="{FF2B5EF4-FFF2-40B4-BE49-F238E27FC236}">
                <a16:creationId xmlns:a16="http://schemas.microsoft.com/office/drawing/2014/main" id="{676CECE8-C9A0-4B64-A7BE-3F11A195D990}"/>
              </a:ext>
            </a:extLst>
          </p:cNvPr>
          <p:cNvSpPr/>
          <p:nvPr/>
        </p:nvSpPr>
        <p:spPr>
          <a:xfrm rot="8247442">
            <a:off x="9288790" y="3069551"/>
            <a:ext cx="642622" cy="370030"/>
          </a:xfrm>
          <a:prstGeom prst="blockArc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99" name="楕円 98">
            <a:extLst>
              <a:ext uri="{FF2B5EF4-FFF2-40B4-BE49-F238E27FC236}">
                <a16:creationId xmlns:a16="http://schemas.microsoft.com/office/drawing/2014/main" id="{C86814C2-5CCB-4C5D-9B20-926E7399CBFC}"/>
              </a:ext>
            </a:extLst>
          </p:cNvPr>
          <p:cNvSpPr/>
          <p:nvPr/>
        </p:nvSpPr>
        <p:spPr>
          <a:xfrm rot="19225847">
            <a:off x="9136422" y="2865968"/>
            <a:ext cx="649203" cy="450530"/>
          </a:xfrm>
          <a:prstGeom prst="ellipse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楕円 100">
            <a:extLst>
              <a:ext uri="{FF2B5EF4-FFF2-40B4-BE49-F238E27FC236}">
                <a16:creationId xmlns:a16="http://schemas.microsoft.com/office/drawing/2014/main" id="{1AA79859-1E94-46AF-8B56-BCB0D7C05A1E}"/>
              </a:ext>
            </a:extLst>
          </p:cNvPr>
          <p:cNvSpPr/>
          <p:nvPr/>
        </p:nvSpPr>
        <p:spPr>
          <a:xfrm>
            <a:off x="8108066" y="3679822"/>
            <a:ext cx="700890" cy="726792"/>
          </a:xfrm>
          <a:prstGeom prst="ellipse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楕円 101">
            <a:extLst>
              <a:ext uri="{FF2B5EF4-FFF2-40B4-BE49-F238E27FC236}">
                <a16:creationId xmlns:a16="http://schemas.microsoft.com/office/drawing/2014/main" id="{26C19008-2625-4E06-AAE2-995A2DCEE091}"/>
              </a:ext>
            </a:extLst>
          </p:cNvPr>
          <p:cNvSpPr/>
          <p:nvPr/>
        </p:nvSpPr>
        <p:spPr>
          <a:xfrm>
            <a:off x="8592384" y="3697850"/>
            <a:ext cx="355240" cy="370044"/>
          </a:xfrm>
          <a:prstGeom prst="ellipse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9333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2560</TotalTime>
  <Words>2</Words>
  <Application>Microsoft Office PowerPoint</Application>
  <PresentationFormat>A4 210 x 297 mm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HandwritingWeCan Medium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ＡＬＴ　箕谷小(箕谷小学校)</dc:creator>
  <cp:lastModifiedBy>ＡＬＴ　箕谷小(箕谷小学校)</cp:lastModifiedBy>
  <cp:revision>3</cp:revision>
  <cp:lastPrinted>2023-11-29T06:22:58Z</cp:lastPrinted>
  <dcterms:created xsi:type="dcterms:W3CDTF">2023-10-27T00:24:11Z</dcterms:created>
  <dcterms:modified xsi:type="dcterms:W3CDTF">2023-11-30T02:45:49Z</dcterms:modified>
</cp:coreProperties>
</file>