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8" r:id="rId4"/>
    <p:sldId id="269" r:id="rId5"/>
    <p:sldId id="279" r:id="rId6"/>
    <p:sldId id="270" r:id="rId7"/>
    <p:sldId id="280" r:id="rId8"/>
    <p:sldId id="271" r:id="rId9"/>
    <p:sldId id="281" r:id="rId10"/>
    <p:sldId id="272" r:id="rId11"/>
    <p:sldId id="282" r:id="rId12"/>
    <p:sldId id="274" r:id="rId13"/>
    <p:sldId id="283" r:id="rId14"/>
    <p:sldId id="273" r:id="rId15"/>
    <p:sldId id="284" r:id="rId16"/>
    <p:sldId id="268" r:id="rId17"/>
    <p:sldId id="267" r:id="rId18"/>
    <p:sldId id="275" r:id="rId19"/>
    <p:sldId id="285" r:id="rId20"/>
    <p:sldId id="276" r:id="rId21"/>
    <p:sldId id="277" r:id="rId22"/>
    <p:sldId id="286" r:id="rId23"/>
    <p:sldId id="287" r:id="rId2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78B832"/>
    <a:srgbClr val="FF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>
        <p:scale>
          <a:sx n="53" d="100"/>
          <a:sy n="53" d="100"/>
        </p:scale>
        <p:origin x="52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E866F5-2EDB-41DB-A25F-3DCF40E22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5836AD-112C-4C7B-A61F-AC22FE42F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C8CA3F-4169-4DDE-AA28-82E49257F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761-51DB-4E58-9C45-07DB039601F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6DD364-7664-422F-917C-BC5A61DDD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F21836-E783-49E1-8C1B-9C23ED6D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5DD-D0E5-483E-864B-335B82A88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25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F0E212-38BD-471A-8CCF-85E023926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F9EFFB7-2633-4E68-A6E4-451438F39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21335F-A3D7-444A-B931-102D54F0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761-51DB-4E58-9C45-07DB039601F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2AE46A-F94B-4D9A-9C3F-5D4230730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77DED7-D4F6-4F43-BAAC-5DF6E86E1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5DD-D0E5-483E-864B-335B82A88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22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B7F4A19-4BA2-47F7-A8D4-94F8707AEC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B77930F-1BB6-43CD-A38B-0862155F7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6C8A79-45AE-4FAB-9505-52B22768D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761-51DB-4E58-9C45-07DB039601F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509D86-4245-40D3-8EC3-B0333A471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D763A1-8FEA-447B-9DAB-35E4694C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5DD-D0E5-483E-864B-335B82A88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437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49FF97-BE9B-45B8-8C47-7614CB432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C2BE5E-76C3-45D3-ACAC-CD82FAA44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530846-6BBE-47D1-8BC9-DDA4D2B59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761-51DB-4E58-9C45-07DB039601F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AC0EA5-65E9-41E9-B67B-78BA6C889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951DAF-2C54-41F4-A711-38BF606A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5DD-D0E5-483E-864B-335B82A88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52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066945-DD79-4544-BD10-BA5A6C657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94B805-884D-4339-9712-653DEAC2A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94784F-F897-460A-87F7-4BAAF69D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761-51DB-4E58-9C45-07DB039601F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6F6967-D06C-4858-9D51-1794DA09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47A923-BD61-42B6-BCB3-E7C5B8DB7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5DD-D0E5-483E-864B-335B82A88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44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6A4099-77CD-4765-82E1-555198C33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8D730D-6FCC-456F-9081-BFFC6F3B5D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210B712-459D-4749-AC32-4C3BAF0D2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0A250C-4DD4-46C5-B9DD-C38F30724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761-51DB-4E58-9C45-07DB039601F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1DE73B-3F87-4651-954D-D661B3146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2E3467-07C8-41B1-A274-2EFEFF7D5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5DD-D0E5-483E-864B-335B82A88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73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E64AAF-63D4-46EA-A6DC-8884CBB6D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890E2A-6CEE-4851-B0DC-E3861591A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81D550-2E2F-4C62-92DE-166BF3EE4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A300FFD-37AD-4689-BA16-764E9C0BF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54FA98-2813-412D-B968-A663DEFE1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8DE2DD0-565E-4751-A8E0-D1A5A6A6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761-51DB-4E58-9C45-07DB039601F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CF7D8A6-5D77-4AE9-993B-E61D7612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2260AD-E94C-4FF5-9580-FF5136FE1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5DD-D0E5-483E-864B-335B82A88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12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7BFDD1-7AD7-466C-AFB5-490FE46DA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2F0CE51-A41E-4789-AF93-0A7BEBB1D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761-51DB-4E58-9C45-07DB039601F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D6ABC1-C0F2-4D7C-8686-557E72420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12C63C-4DDD-43DA-9725-766332F41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5DD-D0E5-483E-864B-335B82A88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43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CD2A336-B241-4EEF-99A4-00238CFCA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761-51DB-4E58-9C45-07DB039601F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6344E4-D9F9-4718-9849-E9C4D38F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B5C5D6-819A-4249-B006-565FD7FB0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5DD-D0E5-483E-864B-335B82A88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56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DDDA2B-E6DE-44DA-B8E4-8263627D9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36863-FAD0-4BDA-9F08-8DDEB7047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25B739-8C71-4AAB-861F-6890B02FD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218AED-D5FA-4BDE-A1A4-A5CDE7198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761-51DB-4E58-9C45-07DB039601F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6E2515-576A-440F-A0D6-D7AB49B5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5CC1AF-863E-43B6-BD07-FE057C1C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5DD-D0E5-483E-864B-335B82A88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760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913785-EC13-4E1E-A97A-8629395BE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AC5696-B88C-4B78-A5DF-781B004302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A84975E-D527-4219-9716-71D49016D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972D35-00E4-442E-BEB9-2F906212D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761-51DB-4E58-9C45-07DB039601F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5886A8-1E26-4724-9521-497176F8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7BEC32-A526-40B5-84D8-B6CB5C88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5DD-D0E5-483E-864B-335B82A88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27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6265EB9-3F47-4B16-AED7-E1529E3DD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43C679-595B-48D1-96EE-577B84FCA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D005FB-A9D9-4DEC-ABC9-88376B172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64761-51DB-4E58-9C45-07DB039601F7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21F4E0-71F4-4D70-8FAD-A88912CFD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BF95F5-604D-48C0-8936-026CAF61E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E25DD-D0E5-483E-864B-335B82A88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97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35200"/>
            <a:ext cx="12192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Were you</a:t>
            </a:r>
            <a:r>
              <a:rPr kumimoji="1" lang="en-US" altLang="ja-JP" dirty="0">
                <a:latin typeface="Arial Rounded MT Bold" panose="020F0704030504030204" pitchFamily="34" charset="0"/>
              </a:rPr>
              <a:t>...</a:t>
            </a:r>
            <a:br>
              <a:rPr kumimoji="1" lang="en-US" altLang="ja-JP" dirty="0">
                <a:latin typeface="Arial Rounded MT Bold" panose="020F0704030504030204" pitchFamily="34" charset="0"/>
              </a:rPr>
            </a:br>
            <a:r>
              <a:rPr kumimoji="1" lang="en-US" altLang="ja-JP" dirty="0">
                <a:solidFill>
                  <a:srgbClr val="00B0F0"/>
                </a:solidFill>
                <a:latin typeface="Arial Rounded MT Bold" panose="020F0704030504030204" pitchFamily="34" charset="0"/>
              </a:rPr>
              <a:t>Was it</a:t>
            </a:r>
            <a:r>
              <a:rPr kumimoji="1" lang="en-US" altLang="ja-JP" dirty="0">
                <a:latin typeface="Arial Rounded MT Bold" panose="020F0704030504030204" pitchFamily="34" charset="0"/>
              </a:rPr>
              <a:t>...</a:t>
            </a:r>
            <a:endParaRPr kumimoji="1" lang="ja-JP" alt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6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657362"/>
            <a:ext cx="9988062" cy="2586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8000" dirty="0">
                <a:latin typeface="Arial Rounded MT Bold" panose="020F0704030504030204" pitchFamily="34" charset="0"/>
              </a:rPr>
              <a:t>last week</a:t>
            </a:r>
            <a:endParaRPr kumimoji="1" lang="ja-JP" altLang="en-US" sz="8000" dirty="0">
              <a:latin typeface="Arial Rounded MT Bold" panose="020F070403050403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002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657362"/>
            <a:ext cx="9988062" cy="2586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先週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923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657362"/>
            <a:ext cx="9988062" cy="2586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8000" dirty="0">
                <a:latin typeface="Arial Rounded MT Bold" panose="020F0704030504030204" pitchFamily="34" charset="0"/>
              </a:rPr>
              <a:t>last weekend</a:t>
            </a:r>
            <a:endParaRPr kumimoji="1" lang="ja-JP" altLang="en-US" sz="8000" dirty="0">
              <a:latin typeface="Arial Rounded MT Bold" panose="020F070403050403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254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657362"/>
            <a:ext cx="9988062" cy="2586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先週末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606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657362"/>
            <a:ext cx="9988062" cy="2586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8000" dirty="0">
                <a:latin typeface="Arial Rounded MT Bold" panose="020F0704030504030204" pitchFamily="34" charset="0"/>
              </a:rPr>
              <a:t>last month</a:t>
            </a:r>
            <a:endParaRPr kumimoji="1" lang="ja-JP" altLang="en-US" sz="8000" dirty="0">
              <a:latin typeface="Arial Rounded MT Bold" panose="020F070403050403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567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657362"/>
            <a:ext cx="9988062" cy="2586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先月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745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243025"/>
            <a:ext cx="9988062" cy="2943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Were you </a:t>
            </a:r>
            <a:r>
              <a:rPr kumimoji="1" lang="en-US" altLang="ja-JP" dirty="0">
                <a:latin typeface="Arial Rounded MT Bold" panose="020F0704030504030204" pitchFamily="34" charset="0"/>
              </a:rPr>
              <a:t>sleepy yesterday?</a:t>
            </a:r>
            <a:endParaRPr kumimoji="1" lang="ja-JP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38201134-F6C4-414A-B9B4-C8BB21063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5813" y="3635936"/>
            <a:ext cx="2857757" cy="287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11B17DB2-275A-430F-A043-66324E3371BE}"/>
              </a:ext>
            </a:extLst>
          </p:cNvPr>
          <p:cNvSpPr txBox="1">
            <a:spLocks/>
          </p:cNvSpPr>
          <p:nvPr/>
        </p:nvSpPr>
        <p:spPr>
          <a:xfrm>
            <a:off x="2829970" y="4566306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5400" b="1" dirty="0">
                <a:solidFill>
                  <a:schemeClr val="bg1">
                    <a:lumMod val="6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答え方は？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4162913-43A4-4C2A-96AF-4BACFC2E9BF0}"/>
              </a:ext>
            </a:extLst>
          </p:cNvPr>
          <p:cNvSpPr txBox="1">
            <a:spLocks/>
          </p:cNvSpPr>
          <p:nvPr/>
        </p:nvSpPr>
        <p:spPr>
          <a:xfrm>
            <a:off x="3008170" y="5330390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b="1" dirty="0">
                <a:solidFill>
                  <a:srgbClr val="92D050"/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Yes, I was.</a:t>
            </a:r>
            <a:r>
              <a:rPr lang="en-US" altLang="ja-JP" sz="5400" b="1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 / </a:t>
            </a:r>
            <a:r>
              <a:rPr lang="en-US" altLang="ja-JP" sz="5400" b="1" dirty="0">
                <a:solidFill>
                  <a:srgbClr val="C00000"/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No, I wasn’t.</a:t>
            </a:r>
            <a:endParaRPr lang="ja-JP" altLang="en-US" sz="5400" b="1" dirty="0">
              <a:solidFill>
                <a:srgbClr val="C00000"/>
              </a:solidFill>
              <a:latin typeface="Arial Rounded MT Bold" panose="020F0704030504030204" pitchFamily="34" charset="0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610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828813"/>
            <a:ext cx="9988062" cy="26860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Were you </a:t>
            </a:r>
            <a:r>
              <a:rPr kumimoji="1" lang="en-US" altLang="ja-JP" dirty="0">
                <a:latin typeface="Arial Rounded MT Bold" panose="020F0704030504030204" pitchFamily="34" charset="0"/>
              </a:rPr>
              <a:t>watching TV </a:t>
            </a:r>
            <a:br>
              <a:rPr kumimoji="1" lang="en-US" altLang="ja-JP" dirty="0">
                <a:latin typeface="Arial Rounded MT Bold" panose="020F0704030504030204" pitchFamily="34" charset="0"/>
              </a:rPr>
            </a:br>
            <a:r>
              <a:rPr kumimoji="1" lang="en-US" altLang="ja-JP" dirty="0">
                <a:latin typeface="Arial Rounded MT Bold" panose="020F0704030504030204" pitchFamily="34" charset="0"/>
              </a:rPr>
              <a:t>last night?</a:t>
            </a:r>
            <a:endParaRPr kumimoji="1" lang="ja-JP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056" name="Picture 8" descr="テレビでお笑いを見る人のイラスト | かわいいフリー素材集 いらすとや">
            <a:extLst>
              <a:ext uri="{FF2B5EF4-FFF2-40B4-BE49-F238E27FC236}">
                <a16:creationId xmlns:a16="http://schemas.microsoft.com/office/drawing/2014/main" id="{38201134-F6C4-414A-B9B4-C8BB21063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44" y="4376566"/>
            <a:ext cx="2961600" cy="213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3D9F604A-B300-4007-AE10-A16BD0420FFD}"/>
              </a:ext>
            </a:extLst>
          </p:cNvPr>
          <p:cNvSpPr txBox="1">
            <a:spLocks/>
          </p:cNvSpPr>
          <p:nvPr/>
        </p:nvSpPr>
        <p:spPr>
          <a:xfrm>
            <a:off x="3008170" y="5496666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b="1" dirty="0">
                <a:solidFill>
                  <a:srgbClr val="92D050"/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Yes, I was.</a:t>
            </a:r>
            <a:r>
              <a:rPr lang="en-US" altLang="ja-JP" sz="5400" b="1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 / </a:t>
            </a:r>
            <a:r>
              <a:rPr lang="en-US" altLang="ja-JP" sz="5400" b="1" dirty="0">
                <a:solidFill>
                  <a:srgbClr val="C00000"/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No, I wasn’t.</a:t>
            </a:r>
            <a:endParaRPr lang="ja-JP" altLang="en-US" sz="5400" b="1" dirty="0">
              <a:solidFill>
                <a:srgbClr val="C00000"/>
              </a:solidFill>
              <a:latin typeface="Arial Rounded MT Bold" panose="020F0704030504030204" pitchFamily="34" charset="0"/>
              <a:ea typeface="UD デジタル 教科書体 N-B" panose="02020700000000000000" pitchFamily="17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3054B313-068F-499B-8E46-F3F05129C502}"/>
              </a:ext>
            </a:extLst>
          </p:cNvPr>
          <p:cNvSpPr txBox="1">
            <a:spLocks/>
          </p:cNvSpPr>
          <p:nvPr/>
        </p:nvSpPr>
        <p:spPr>
          <a:xfrm>
            <a:off x="2844719" y="4819125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5400" b="1" dirty="0">
                <a:solidFill>
                  <a:schemeClr val="bg1">
                    <a:lumMod val="6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答え方は？</a:t>
            </a:r>
          </a:p>
        </p:txBody>
      </p:sp>
    </p:spTree>
    <p:extLst>
      <p:ext uri="{BB962C8B-B14F-4D97-AF65-F5344CB8AC3E}">
        <p14:creationId xmlns:p14="http://schemas.microsoft.com/office/powerpoint/2010/main" val="311520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828814"/>
            <a:ext cx="9988062" cy="18730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>
                <a:solidFill>
                  <a:srgbClr val="00B0F0"/>
                </a:solidFill>
                <a:latin typeface="Arial Rounded MT Bold" panose="020F0704030504030204" pitchFamily="34" charset="0"/>
              </a:rPr>
              <a:t>Was it </a:t>
            </a:r>
            <a:r>
              <a:rPr kumimoji="1" lang="en-US" altLang="ja-JP" dirty="0">
                <a:latin typeface="Arial Rounded MT Bold" panose="020F0704030504030204" pitchFamily="34" charset="0"/>
              </a:rPr>
              <a:t>sunny yesterday?</a:t>
            </a:r>
            <a:endParaRPr kumimoji="1" lang="ja-JP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38201134-F6C4-414A-B9B4-C8BB21063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9189" y="3834582"/>
            <a:ext cx="2676526" cy="267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ABCD8A80-58CD-49E8-A916-3A1472C28E68}"/>
              </a:ext>
            </a:extLst>
          </p:cNvPr>
          <p:cNvSpPr txBox="1">
            <a:spLocks/>
          </p:cNvSpPr>
          <p:nvPr/>
        </p:nvSpPr>
        <p:spPr>
          <a:xfrm>
            <a:off x="3008170" y="4856708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5400" b="1" dirty="0">
                <a:solidFill>
                  <a:schemeClr val="bg1">
                    <a:lumMod val="6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答え方は？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6DF36209-3EA2-4AAA-A9C4-B592D8F0F781}"/>
              </a:ext>
            </a:extLst>
          </p:cNvPr>
          <p:cNvSpPr txBox="1">
            <a:spLocks/>
          </p:cNvSpPr>
          <p:nvPr/>
        </p:nvSpPr>
        <p:spPr>
          <a:xfrm>
            <a:off x="3008170" y="5496666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b="1" dirty="0">
                <a:solidFill>
                  <a:srgbClr val="92D050"/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Yes, </a:t>
            </a:r>
            <a:r>
              <a:rPr lang="en-US" altLang="ja-JP" sz="5400" b="1" u="sng" dirty="0">
                <a:solidFill>
                  <a:srgbClr val="92D050"/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it</a:t>
            </a:r>
            <a:r>
              <a:rPr lang="en-US" altLang="ja-JP" sz="5400" b="1" dirty="0">
                <a:solidFill>
                  <a:srgbClr val="92D050"/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 was.</a:t>
            </a:r>
            <a:r>
              <a:rPr lang="en-US" altLang="ja-JP" sz="5400" b="1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 / </a:t>
            </a:r>
            <a:r>
              <a:rPr lang="en-US" altLang="ja-JP" sz="5400" b="1" dirty="0">
                <a:solidFill>
                  <a:srgbClr val="C00000"/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No, </a:t>
            </a:r>
            <a:r>
              <a:rPr lang="en-US" altLang="ja-JP" sz="5400" b="1" u="sng" dirty="0">
                <a:solidFill>
                  <a:srgbClr val="C00000"/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it</a:t>
            </a:r>
            <a:r>
              <a:rPr lang="en-US" altLang="ja-JP" sz="5400" b="1" dirty="0">
                <a:solidFill>
                  <a:srgbClr val="C00000"/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 wasn’t.</a:t>
            </a:r>
            <a:endParaRPr lang="ja-JP" altLang="en-US" sz="5400" b="1" dirty="0">
              <a:solidFill>
                <a:srgbClr val="C00000"/>
              </a:solidFill>
              <a:latin typeface="Arial Rounded MT Bold" panose="020F0704030504030204" pitchFamily="34" charset="0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465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1DF4B8C7-57E8-4E8F-B5E8-03E110DB4889}"/>
              </a:ext>
            </a:extLst>
          </p:cNvPr>
          <p:cNvCxnSpPr>
            <a:cxnSpLocks/>
          </p:cNvCxnSpPr>
          <p:nvPr/>
        </p:nvCxnSpPr>
        <p:spPr>
          <a:xfrm flipH="1">
            <a:off x="3569110" y="2872622"/>
            <a:ext cx="4433091" cy="1547096"/>
          </a:xfrm>
          <a:prstGeom prst="straightConnector1">
            <a:avLst/>
          </a:prstGeom>
          <a:ln w="76200">
            <a:solidFill>
              <a:srgbClr val="FF292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2205098"/>
            <a:ext cx="9988062" cy="187303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>
                <a:solidFill>
                  <a:srgbClr val="00B0F0"/>
                </a:solidFill>
                <a:latin typeface="Arial Rounded MT Bold" panose="020F0704030504030204" pitchFamily="34" charset="0"/>
              </a:rPr>
              <a:t>Was your room </a:t>
            </a:r>
            <a:r>
              <a:rPr lang="en-US" altLang="ja-JP" dirty="0">
                <a:latin typeface="Arial Rounded MT Bold" panose="020F0704030504030204" pitchFamily="34" charset="0"/>
              </a:rPr>
              <a:t>messy</a:t>
            </a:r>
            <a:r>
              <a:rPr kumimoji="1" lang="en-US" altLang="ja-JP" dirty="0">
                <a:latin typeface="Arial Rounded MT Bold" panose="020F0704030504030204" pitchFamily="34" charset="0"/>
              </a:rPr>
              <a:t> </a:t>
            </a:r>
            <a:br>
              <a:rPr kumimoji="1" lang="en-US" altLang="ja-JP" dirty="0">
                <a:latin typeface="Arial Rounded MT Bold" panose="020F0704030504030204" pitchFamily="34" charset="0"/>
              </a:rPr>
            </a:br>
            <a:r>
              <a:rPr kumimoji="1" lang="en-US" altLang="ja-JP" dirty="0">
                <a:latin typeface="Arial Rounded MT Bold" panose="020F0704030504030204" pitchFamily="34" charset="0"/>
              </a:rPr>
              <a:t>last </a:t>
            </a:r>
            <a:r>
              <a:rPr kumimoji="1" lang="en-US" altLang="ja-JP" dirty="0">
                <a:effectLst>
                  <a:glow rad="127000">
                    <a:schemeClr val="bg1"/>
                  </a:glow>
                </a:effectLst>
                <a:latin typeface="Arial Rounded MT Bold" panose="020F0704030504030204" pitchFamily="34" charset="0"/>
              </a:rPr>
              <a:t>weekend</a:t>
            </a:r>
            <a:r>
              <a:rPr kumimoji="1" lang="en-US" altLang="ja-JP" dirty="0">
                <a:latin typeface="Arial Rounded MT Bold" panose="020F0704030504030204" pitchFamily="34" charset="0"/>
              </a:rPr>
              <a:t>?</a:t>
            </a:r>
            <a:endParaRPr kumimoji="1" lang="ja-JP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38201134-F6C4-414A-B9B4-C8BB21063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9188" y="3716386"/>
            <a:ext cx="2909921" cy="269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ABCD8A80-58CD-49E8-A916-3A1472C28E68}"/>
              </a:ext>
            </a:extLst>
          </p:cNvPr>
          <p:cNvSpPr txBox="1">
            <a:spLocks/>
          </p:cNvSpPr>
          <p:nvPr/>
        </p:nvSpPr>
        <p:spPr>
          <a:xfrm>
            <a:off x="3008170" y="4856708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5400" b="1" dirty="0">
                <a:solidFill>
                  <a:schemeClr val="bg1">
                    <a:lumMod val="6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答え方は？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6DF36209-3EA2-4AAA-A9C4-B592D8F0F781}"/>
              </a:ext>
            </a:extLst>
          </p:cNvPr>
          <p:cNvSpPr txBox="1">
            <a:spLocks/>
          </p:cNvSpPr>
          <p:nvPr/>
        </p:nvSpPr>
        <p:spPr>
          <a:xfrm>
            <a:off x="3008170" y="5496666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b="1" dirty="0">
                <a:solidFill>
                  <a:srgbClr val="92D050"/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Yes, </a:t>
            </a:r>
            <a:r>
              <a:rPr lang="en-US" altLang="ja-JP" sz="5400" b="1" u="sng" dirty="0">
                <a:solidFill>
                  <a:srgbClr val="92D050"/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it</a:t>
            </a:r>
            <a:r>
              <a:rPr lang="en-US" altLang="ja-JP" sz="5400" b="1" dirty="0">
                <a:solidFill>
                  <a:srgbClr val="92D050"/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 was.</a:t>
            </a:r>
            <a:r>
              <a:rPr lang="en-US" altLang="ja-JP" sz="5400" b="1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 / </a:t>
            </a:r>
            <a:r>
              <a:rPr lang="en-US" altLang="ja-JP" sz="5400" b="1" dirty="0">
                <a:solidFill>
                  <a:srgbClr val="C00000"/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No, </a:t>
            </a:r>
            <a:r>
              <a:rPr lang="en-US" altLang="ja-JP" sz="5400" b="1" u="sng" dirty="0">
                <a:solidFill>
                  <a:srgbClr val="C00000"/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it</a:t>
            </a:r>
            <a:r>
              <a:rPr lang="en-US" altLang="ja-JP" sz="5400" b="1" dirty="0">
                <a:solidFill>
                  <a:srgbClr val="C00000"/>
                </a:solidFill>
                <a:latin typeface="Arial Rounded MT Bold" panose="020F0704030504030204" pitchFamily="34" charset="0"/>
                <a:ea typeface="UD デジタル 教科書体 N-B" panose="02020700000000000000" pitchFamily="17" charset="-128"/>
              </a:rPr>
              <a:t> wasn’t.</a:t>
            </a:r>
            <a:endParaRPr lang="ja-JP" altLang="en-US" sz="5400" b="1" dirty="0">
              <a:solidFill>
                <a:srgbClr val="C00000"/>
              </a:solidFill>
              <a:latin typeface="Arial Rounded MT Bold" panose="020F0704030504030204" pitchFamily="34" charset="0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305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657362"/>
            <a:ext cx="9988062" cy="2586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8000" dirty="0">
                <a:latin typeface="Arial Rounded MT Bold" panose="020F0704030504030204" pitchFamily="34" charset="0"/>
              </a:rPr>
              <a:t>yesterday</a:t>
            </a:r>
            <a:endParaRPr kumimoji="1" lang="ja-JP" altLang="en-US" sz="8000" dirty="0">
              <a:latin typeface="Arial Rounded MT Bold" panose="020F070403050403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926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657362"/>
            <a:ext cx="9988062" cy="2586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8000" dirty="0">
                <a:latin typeface="Arial Rounded MT Bold" panose="020F0704030504030204" pitchFamily="34" charset="0"/>
              </a:rPr>
              <a:t>Ask the teacher.</a:t>
            </a:r>
            <a:endParaRPr kumimoji="1" lang="ja-JP" altLang="en-US" sz="8000" dirty="0">
              <a:latin typeface="Arial Rounded MT Bold" panose="020F070403050403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4DBBD2B-025F-4157-9F7A-184C41F089AD}"/>
              </a:ext>
            </a:extLst>
          </p:cNvPr>
          <p:cNvSpPr/>
          <p:nvPr/>
        </p:nvSpPr>
        <p:spPr>
          <a:xfrm>
            <a:off x="1828800" y="2757488"/>
            <a:ext cx="8558213" cy="17819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FADE60C-47B3-419D-A5D7-1AE14574438D}"/>
              </a:ext>
            </a:extLst>
          </p:cNvPr>
          <p:cNvSpPr txBox="1">
            <a:spLocks/>
          </p:cNvSpPr>
          <p:nvPr/>
        </p:nvSpPr>
        <p:spPr>
          <a:xfrm>
            <a:off x="1113875" y="3976373"/>
            <a:ext cx="9988062" cy="18730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4800" dirty="0">
                <a:solidFill>
                  <a:srgbClr val="78B832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先生に聞いて</a:t>
            </a:r>
          </a:p>
        </p:txBody>
      </p:sp>
    </p:spTree>
    <p:extLst>
      <p:ext uri="{BB962C8B-B14F-4D97-AF65-F5344CB8AC3E}">
        <p14:creationId xmlns:p14="http://schemas.microsoft.com/office/powerpoint/2010/main" val="197828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657362"/>
            <a:ext cx="9988062" cy="2586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8000" dirty="0">
                <a:latin typeface="Arial Rounded MT Bold" panose="020F0704030504030204" pitchFamily="34" charset="0"/>
              </a:rPr>
              <a:t>Ask a friend.</a:t>
            </a:r>
            <a:endParaRPr kumimoji="1" lang="ja-JP" altLang="en-US" sz="8000" dirty="0">
              <a:latin typeface="Arial Rounded MT Bold" panose="020F070403050403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825C08C-1E1D-492B-B1F4-ADA8FB74E104}"/>
              </a:ext>
            </a:extLst>
          </p:cNvPr>
          <p:cNvSpPr/>
          <p:nvPr/>
        </p:nvSpPr>
        <p:spPr>
          <a:xfrm>
            <a:off x="2671763" y="2757488"/>
            <a:ext cx="6872288" cy="17819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28AEBF0E-596D-4D7C-AD46-DDEE2945C3A0}"/>
              </a:ext>
            </a:extLst>
          </p:cNvPr>
          <p:cNvSpPr txBox="1">
            <a:spLocks/>
          </p:cNvSpPr>
          <p:nvPr/>
        </p:nvSpPr>
        <p:spPr>
          <a:xfrm>
            <a:off x="1113875" y="3976373"/>
            <a:ext cx="9988062" cy="18730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4800" dirty="0">
                <a:solidFill>
                  <a:srgbClr val="78B832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友達に聞いて</a:t>
            </a:r>
          </a:p>
        </p:txBody>
      </p:sp>
    </p:spTree>
    <p:extLst>
      <p:ext uri="{BB962C8B-B14F-4D97-AF65-F5344CB8AC3E}">
        <p14:creationId xmlns:p14="http://schemas.microsoft.com/office/powerpoint/2010/main" val="397056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256032" y="346893"/>
            <a:ext cx="11935968" cy="16282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latin typeface="Arial Rounded MT Bold" panose="020F0704030504030204" pitchFamily="34" charset="0"/>
              </a:rPr>
              <a:t>Please take a </a:t>
            </a:r>
            <a:r>
              <a:rPr lang="en-US" altLang="ja-JP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yellow</a:t>
            </a:r>
            <a:r>
              <a:rPr lang="en-US" altLang="ja-JP" sz="5400" dirty="0">
                <a:latin typeface="Arial Rounded MT Bold" panose="020F0704030504030204" pitchFamily="34" charset="0"/>
              </a:rPr>
              <a:t> card AND a </a:t>
            </a:r>
            <a:r>
              <a:rPr lang="en-US" altLang="ja-JP" sz="5400" dirty="0">
                <a:solidFill>
                  <a:srgbClr val="FF6699"/>
                </a:solidFill>
                <a:latin typeface="Arial Rounded MT Bold" panose="020F0704030504030204" pitchFamily="34" charset="0"/>
              </a:rPr>
              <a:t>pink</a:t>
            </a:r>
            <a:r>
              <a:rPr lang="en-US" altLang="ja-JP" sz="5400" dirty="0">
                <a:latin typeface="Arial Rounded MT Bold" panose="020F0704030504030204" pitchFamily="34" charset="0"/>
              </a:rPr>
              <a:t> card.</a:t>
            </a:r>
            <a:endParaRPr lang="ja-JP" altLang="en-US" sz="5400" dirty="0">
              <a:latin typeface="Arial Rounded MT Bold" panose="020F0704030504030204" pitchFamily="34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4B9403C-D21D-4622-BAB8-70D4530A85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639" t="30591" r="42336" b="55389"/>
          <a:stretch/>
        </p:blipFill>
        <p:spPr>
          <a:xfrm>
            <a:off x="1352119" y="2991712"/>
            <a:ext cx="1805716" cy="2362403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ECC73A7-90E3-44B0-9744-8552D68EB33A}"/>
              </a:ext>
            </a:extLst>
          </p:cNvPr>
          <p:cNvSpPr/>
          <p:nvPr/>
        </p:nvSpPr>
        <p:spPr>
          <a:xfrm>
            <a:off x="4480666" y="2743200"/>
            <a:ext cx="2096917" cy="281960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08B150-D2F4-4EAA-9349-14552CD3B758}"/>
              </a:ext>
            </a:extLst>
          </p:cNvPr>
          <p:cNvSpPr/>
          <p:nvPr/>
        </p:nvSpPr>
        <p:spPr>
          <a:xfrm>
            <a:off x="8451816" y="2743200"/>
            <a:ext cx="2096917" cy="2819603"/>
          </a:xfrm>
          <a:prstGeom prst="rect">
            <a:avLst/>
          </a:prstGeom>
          <a:solidFill>
            <a:srgbClr val="FF66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加算記号 11">
            <a:extLst>
              <a:ext uri="{FF2B5EF4-FFF2-40B4-BE49-F238E27FC236}">
                <a16:creationId xmlns:a16="http://schemas.microsoft.com/office/drawing/2014/main" id="{D5A267D0-4431-4DD3-AD6B-5FBBD014BA6E}"/>
              </a:ext>
            </a:extLst>
          </p:cNvPr>
          <p:cNvSpPr/>
          <p:nvPr/>
        </p:nvSpPr>
        <p:spPr>
          <a:xfrm>
            <a:off x="6685749" y="3444625"/>
            <a:ext cx="1593657" cy="154801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AA5ADFAE-B021-49AD-9746-64005F7A1380}"/>
              </a:ext>
            </a:extLst>
          </p:cNvPr>
          <p:cNvSpPr/>
          <p:nvPr/>
        </p:nvSpPr>
        <p:spPr>
          <a:xfrm>
            <a:off x="1152144" y="3127248"/>
            <a:ext cx="932688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左中かっこ 14">
            <a:extLst>
              <a:ext uri="{FF2B5EF4-FFF2-40B4-BE49-F238E27FC236}">
                <a16:creationId xmlns:a16="http://schemas.microsoft.com/office/drawing/2014/main" id="{43BA36EB-C6C0-4D86-9F27-FFE18B46F5D2}"/>
              </a:ext>
            </a:extLst>
          </p:cNvPr>
          <p:cNvSpPr/>
          <p:nvPr/>
        </p:nvSpPr>
        <p:spPr>
          <a:xfrm>
            <a:off x="3330245" y="2842160"/>
            <a:ext cx="932794" cy="2757219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224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256032" y="346893"/>
            <a:ext cx="11935968" cy="16282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latin typeface="Arial Rounded MT Bold" panose="020F0704030504030204" pitchFamily="34" charset="0"/>
              </a:rPr>
              <a:t>Please take a </a:t>
            </a:r>
            <a:r>
              <a:rPr lang="en-US" altLang="ja-JP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yellow</a:t>
            </a:r>
            <a:r>
              <a:rPr lang="en-US" altLang="ja-JP" sz="5400" dirty="0">
                <a:latin typeface="Arial Rounded MT Bold" panose="020F0704030504030204" pitchFamily="34" charset="0"/>
              </a:rPr>
              <a:t> card AND a </a:t>
            </a:r>
            <a:r>
              <a:rPr lang="en-US" altLang="ja-JP" sz="5400" dirty="0">
                <a:solidFill>
                  <a:srgbClr val="FF6699"/>
                </a:solidFill>
                <a:latin typeface="Arial Rounded MT Bold" panose="020F0704030504030204" pitchFamily="34" charset="0"/>
              </a:rPr>
              <a:t>pink</a:t>
            </a:r>
            <a:r>
              <a:rPr lang="en-US" altLang="ja-JP" sz="5400" dirty="0">
                <a:latin typeface="Arial Rounded MT Bold" panose="020F0704030504030204" pitchFamily="34" charset="0"/>
              </a:rPr>
              <a:t> card.</a:t>
            </a:r>
            <a:endParaRPr lang="ja-JP" altLang="en-US" sz="5400" dirty="0">
              <a:latin typeface="Arial Rounded MT Bold" panose="020F0704030504030204" pitchFamily="34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4B9403C-D21D-4622-BAB8-70D4530A85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639" t="30591" r="42336" b="55389"/>
          <a:stretch/>
        </p:blipFill>
        <p:spPr>
          <a:xfrm>
            <a:off x="1352119" y="2991712"/>
            <a:ext cx="1805716" cy="2362403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ECC73A7-90E3-44B0-9744-8552D68EB33A}"/>
              </a:ext>
            </a:extLst>
          </p:cNvPr>
          <p:cNvSpPr/>
          <p:nvPr/>
        </p:nvSpPr>
        <p:spPr>
          <a:xfrm>
            <a:off x="4480666" y="2743200"/>
            <a:ext cx="2096917" cy="2819603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Arial Rounded MT Bold" panose="020F0704030504030204" pitchFamily="34" charset="0"/>
              </a:rPr>
              <a:t>Were you sad...</a:t>
            </a:r>
          </a:p>
          <a:p>
            <a:pPr algn="ctr"/>
            <a:endParaRPr lang="en-US" altLang="ja-JP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08B150-D2F4-4EAA-9349-14552CD3B758}"/>
              </a:ext>
            </a:extLst>
          </p:cNvPr>
          <p:cNvSpPr/>
          <p:nvPr/>
        </p:nvSpPr>
        <p:spPr>
          <a:xfrm>
            <a:off x="8451816" y="2743200"/>
            <a:ext cx="2096917" cy="2819603"/>
          </a:xfrm>
          <a:prstGeom prst="rect">
            <a:avLst/>
          </a:prstGeom>
          <a:solidFill>
            <a:schemeClr val="bg1"/>
          </a:solidFill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yesterday?</a:t>
            </a:r>
            <a:endParaRPr kumimoji="1" lang="ja-JP" altLang="en-US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加算記号 11">
            <a:extLst>
              <a:ext uri="{FF2B5EF4-FFF2-40B4-BE49-F238E27FC236}">
                <a16:creationId xmlns:a16="http://schemas.microsoft.com/office/drawing/2014/main" id="{D5A267D0-4431-4DD3-AD6B-5FBBD014BA6E}"/>
              </a:ext>
            </a:extLst>
          </p:cNvPr>
          <p:cNvSpPr/>
          <p:nvPr/>
        </p:nvSpPr>
        <p:spPr>
          <a:xfrm>
            <a:off x="6685749" y="3444625"/>
            <a:ext cx="1593657" cy="154801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2BE9C79-9647-42CD-9427-CF19BA865F5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4446" y="4153001"/>
            <a:ext cx="1189355" cy="11760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タイトル 1">
            <a:extLst>
              <a:ext uri="{FF2B5EF4-FFF2-40B4-BE49-F238E27FC236}">
                <a16:creationId xmlns:a16="http://schemas.microsoft.com/office/drawing/2014/main" id="{8EBC4172-2482-4B8A-B76A-5FA318D09758}"/>
              </a:ext>
            </a:extLst>
          </p:cNvPr>
          <p:cNvSpPr txBox="1">
            <a:spLocks/>
          </p:cNvSpPr>
          <p:nvPr/>
        </p:nvSpPr>
        <p:spPr>
          <a:xfrm>
            <a:off x="4999462" y="5562803"/>
            <a:ext cx="4966230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example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97247A8D-F5EC-4773-B441-87A86098BC79}"/>
              </a:ext>
            </a:extLst>
          </p:cNvPr>
          <p:cNvSpPr/>
          <p:nvPr/>
        </p:nvSpPr>
        <p:spPr>
          <a:xfrm>
            <a:off x="1152144" y="3127248"/>
            <a:ext cx="932688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左中かっこ 13">
            <a:extLst>
              <a:ext uri="{FF2B5EF4-FFF2-40B4-BE49-F238E27FC236}">
                <a16:creationId xmlns:a16="http://schemas.microsoft.com/office/drawing/2014/main" id="{9DF03F20-532E-4175-BC9F-A61F81650FC2}"/>
              </a:ext>
            </a:extLst>
          </p:cNvPr>
          <p:cNvSpPr/>
          <p:nvPr/>
        </p:nvSpPr>
        <p:spPr>
          <a:xfrm>
            <a:off x="3330245" y="2842160"/>
            <a:ext cx="932794" cy="2757219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84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657362"/>
            <a:ext cx="9988062" cy="2586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昨日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67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657362"/>
            <a:ext cx="9988062" cy="2586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8000" dirty="0">
                <a:latin typeface="Arial Rounded MT Bold" panose="020F0704030504030204" pitchFamily="34" charset="0"/>
              </a:rPr>
              <a:t>last night</a:t>
            </a:r>
            <a:endParaRPr kumimoji="1" lang="ja-JP" altLang="en-US" sz="8000" dirty="0">
              <a:latin typeface="Arial Rounded MT Bold" panose="020F070403050403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304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657362"/>
            <a:ext cx="9988062" cy="2586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昨日</a:t>
            </a:r>
            <a:r>
              <a:rPr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の夜；昨夜 </a:t>
            </a:r>
            <a:endParaRPr kumimoji="1" lang="ja-JP" altLang="en-US" sz="8000" dirty="0">
              <a:latin typeface="Arial Rounded MT Bold" panose="020F070403050403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977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657362"/>
            <a:ext cx="9988062" cy="2586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8000" dirty="0">
                <a:latin typeface="Arial Rounded MT Bold" panose="020F0704030504030204" pitchFamily="34" charset="0"/>
              </a:rPr>
              <a:t>this morning</a:t>
            </a:r>
            <a:endParaRPr kumimoji="1" lang="ja-JP" altLang="en-US" sz="8000" dirty="0">
              <a:latin typeface="Arial Rounded MT Bold" panose="020F070403050403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6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657362"/>
            <a:ext cx="9988062" cy="2586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今朝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848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657362"/>
            <a:ext cx="9988062" cy="2586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8000" dirty="0">
                <a:latin typeface="Arial Rounded MT Bold" panose="020F0704030504030204" pitchFamily="34" charset="0"/>
              </a:rPr>
              <a:t>on Sunday</a:t>
            </a:r>
            <a:endParaRPr kumimoji="1" lang="ja-JP" altLang="en-US" sz="8000" dirty="0">
              <a:latin typeface="Arial Rounded MT Bold" panose="020F070403050403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505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EF8FC-BFD4-4A3A-A610-96CE0CA11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969" y="1657362"/>
            <a:ext cx="9988062" cy="2586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日曜日に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0C3544-20F3-482F-BB0E-3ECC28AE38E9}"/>
              </a:ext>
            </a:extLst>
          </p:cNvPr>
          <p:cNvSpPr txBox="1">
            <a:spLocks/>
          </p:cNvSpPr>
          <p:nvPr/>
        </p:nvSpPr>
        <p:spPr>
          <a:xfrm>
            <a:off x="1101969" y="346893"/>
            <a:ext cx="9988062" cy="1014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5400" dirty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What does it mean?</a:t>
            </a:r>
            <a:endParaRPr lang="ja-JP" altLang="en-US" sz="54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81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256</Words>
  <Application>Microsoft Office PowerPoint</Application>
  <PresentationFormat>ワイド画面</PresentationFormat>
  <Paragraphs>56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9" baseType="lpstr">
      <vt:lpstr>UD デジタル 教科書体 N-B</vt:lpstr>
      <vt:lpstr>游ゴシック</vt:lpstr>
      <vt:lpstr>游ゴシック Light</vt:lpstr>
      <vt:lpstr>Arial</vt:lpstr>
      <vt:lpstr>Arial Rounded MT Bold</vt:lpstr>
      <vt:lpstr>Office テーマ</vt:lpstr>
      <vt:lpstr>Were you... Was it...</vt:lpstr>
      <vt:lpstr>yesterday</vt:lpstr>
      <vt:lpstr>昨日</vt:lpstr>
      <vt:lpstr>last night</vt:lpstr>
      <vt:lpstr>昨日の夜；昨夜 </vt:lpstr>
      <vt:lpstr>this morning</vt:lpstr>
      <vt:lpstr>今朝</vt:lpstr>
      <vt:lpstr>on Sunday</vt:lpstr>
      <vt:lpstr>日曜日に</vt:lpstr>
      <vt:lpstr>last week</vt:lpstr>
      <vt:lpstr>先週</vt:lpstr>
      <vt:lpstr>last weekend</vt:lpstr>
      <vt:lpstr>先週末</vt:lpstr>
      <vt:lpstr>last month</vt:lpstr>
      <vt:lpstr>先月</vt:lpstr>
      <vt:lpstr>Were you sleepy yesterday?</vt:lpstr>
      <vt:lpstr>Were you watching TV  last night?</vt:lpstr>
      <vt:lpstr>Was it sunny yesterday?</vt:lpstr>
      <vt:lpstr>Was your room messy  last weekend?</vt:lpstr>
      <vt:lpstr>Ask the teacher.</vt:lpstr>
      <vt:lpstr>Ask a friend.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</dc:title>
  <dc:creator>T050</dc:creator>
  <cp:lastModifiedBy>T044(ALT)</cp:lastModifiedBy>
  <cp:revision>13</cp:revision>
  <dcterms:created xsi:type="dcterms:W3CDTF">2023-11-27T23:22:36Z</dcterms:created>
  <dcterms:modified xsi:type="dcterms:W3CDTF">2024-02-27T05:04:40Z</dcterms:modified>
</cp:coreProperties>
</file>