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7" r:id="rId6"/>
    <p:sldId id="31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4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4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7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6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6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8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66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5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D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O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>
                <a:latin typeface="Comic Sans MS" panose="030F0702030302020204" pitchFamily="66" charset="0"/>
              </a:rPr>
              <a:t>d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o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g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348" y="4034932"/>
            <a:ext cx="2103025" cy="21030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10101" r="15705" b="9291"/>
          <a:stretch/>
        </p:blipFill>
        <p:spPr>
          <a:xfrm>
            <a:off x="10185323" y="4044593"/>
            <a:ext cx="1756742" cy="2093364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8459458" y="3804467"/>
            <a:ext cx="1725865" cy="27243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593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ber Card 7"/>
          <p:cNvSpPr/>
          <p:nvPr/>
        </p:nvSpPr>
        <p:spPr>
          <a:xfrm>
            <a:off x="3986783" y="70353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umber Card 7"/>
          <p:cNvSpPr/>
          <p:nvPr/>
        </p:nvSpPr>
        <p:spPr>
          <a:xfrm>
            <a:off x="2128553" y="2612572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842341" y="3773853"/>
            <a:ext cx="6280593" cy="120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18004" y="3571936"/>
            <a:ext cx="4345435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2202" y="3063077"/>
            <a:ext cx="2613596" cy="890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10997" y="582938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874456" y="210550"/>
            <a:ext cx="2886892" cy="106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Comic Sans MS" panose="030F0702030302020204" pitchFamily="66" charset="0"/>
              </a:rPr>
              <a:t>cat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105" y="1484231"/>
            <a:ext cx="1428138" cy="166158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914" y="1493954"/>
            <a:ext cx="1646283" cy="1755060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3173443" y="1381031"/>
            <a:ext cx="2004317" cy="18679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656194" y="1484230"/>
            <a:ext cx="207645" cy="176478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940716" y="162001"/>
            <a:ext cx="559525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Comic Sans MS" panose="030F0702030302020204" pitchFamily="66" charset="0"/>
              </a:rPr>
              <a:t>banana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pic>
        <p:nvPicPr>
          <p:cNvPr id="13" name="図 12" descr="16 Apple Clipart Png - Png-drawing.com | Fruit clipart, Apple clip art,  Apple fruit images"/>
          <p:cNvPicPr/>
          <p:nvPr/>
        </p:nvPicPr>
        <p:blipFill>
          <a:blip r:embed="rId5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510" y="1578276"/>
            <a:ext cx="1562824" cy="1557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 descr="Free Banana Clip Art with No Background - ClipartKey"/>
          <p:cNvPicPr/>
          <p:nvPr/>
        </p:nvPicPr>
        <p:blipFill>
          <a:blip r:embed="rId6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524" y="1566967"/>
            <a:ext cx="1407135" cy="149611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楕円 14"/>
          <p:cNvSpPr/>
          <p:nvPr/>
        </p:nvSpPr>
        <p:spPr>
          <a:xfrm>
            <a:off x="9789390" y="1463233"/>
            <a:ext cx="2042159" cy="18939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842341" y="5328903"/>
            <a:ext cx="6280593" cy="120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318004" y="5126986"/>
            <a:ext cx="4345435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6" grpId="0" animBg="1"/>
      <p:bldP spid="12" grpId="0"/>
      <p:bldP spid="15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412171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072845" y="2120306"/>
            <a:ext cx="3596640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cat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459" y="3924378"/>
            <a:ext cx="1761574" cy="204952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102" y="3924378"/>
            <a:ext cx="1868502" cy="1991962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7354389" y="3566160"/>
            <a:ext cx="2730137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3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505517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24251" y="2091891"/>
            <a:ext cx="7319554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banana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pic>
        <p:nvPicPr>
          <p:cNvPr id="11" name="図 10" descr="16 Apple Clipart Png - Png-drawing.com | Fruit clipart, Apple clip art,  Apple fruit images"/>
          <p:cNvPicPr/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921" y="3981207"/>
            <a:ext cx="1893527" cy="1838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図 11" descr="Free Banana Clip Art with No Background - ClipartKey"/>
          <p:cNvPicPr/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333" y="3924377"/>
            <a:ext cx="1653152" cy="174286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楕円 12"/>
          <p:cNvSpPr/>
          <p:nvPr/>
        </p:nvSpPr>
        <p:spPr>
          <a:xfrm>
            <a:off x="9901646" y="3601772"/>
            <a:ext cx="2042159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ber Card 7"/>
          <p:cNvSpPr/>
          <p:nvPr/>
        </p:nvSpPr>
        <p:spPr>
          <a:xfrm>
            <a:off x="3986783" y="70353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umber Card 7"/>
          <p:cNvSpPr/>
          <p:nvPr/>
        </p:nvSpPr>
        <p:spPr>
          <a:xfrm>
            <a:off x="2128553" y="2612572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0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842341" y="3773853"/>
            <a:ext cx="6280593" cy="120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18004" y="3571936"/>
            <a:ext cx="4345435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2202" y="3063077"/>
            <a:ext cx="2613596" cy="890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10997" y="582938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09540" y="230165"/>
            <a:ext cx="3723132" cy="106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Comic Sans MS" panose="030F0702030302020204" pitchFamily="66" charset="0"/>
              </a:rPr>
              <a:t>peach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3173443" y="1381031"/>
            <a:ext cx="2004317" cy="18679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940716" y="162001"/>
            <a:ext cx="559525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Comic Sans MS" panose="030F0702030302020204" pitchFamily="66" charset="0"/>
              </a:rPr>
              <a:t>star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7715246" y="1441775"/>
            <a:ext cx="2042159" cy="18939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842341" y="5328903"/>
            <a:ext cx="6280593" cy="120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318004" y="5126986"/>
            <a:ext cx="4345435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Robert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17" name="図 16" descr="Peach イラスト素材 - iStoc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91" y="1709638"/>
            <a:ext cx="1264901" cy="125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Carrot illustration #carrot | Design de bonecos animados, Base de desenho,  Placas de transito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423">
            <a:off x="5480646" y="1696253"/>
            <a:ext cx="1481593" cy="1112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図 22" descr="Style Guide | Clker | Star clipart, Free clip art, Star imag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019" y="1709638"/>
            <a:ext cx="1604615" cy="125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 descr="Style Guide | Clker | Heart clip art, Heart pictures, Heart sketch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902" y="1930261"/>
            <a:ext cx="1064680" cy="103417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正方形/長方形 24"/>
          <p:cNvSpPr/>
          <p:nvPr/>
        </p:nvSpPr>
        <p:spPr>
          <a:xfrm>
            <a:off x="7232672" y="1783338"/>
            <a:ext cx="171450" cy="1181100"/>
          </a:xfrm>
          <a:prstGeom prst="rect">
            <a:avLst/>
          </a:prstGeom>
          <a:solidFill>
            <a:srgbClr val="E7E6E6">
              <a:lumMod val="25000"/>
            </a:srgbClr>
          </a:solidFill>
          <a:ln w="12700" cap="flat" cmpd="sng" algn="ctr">
            <a:solidFill>
              <a:srgbClr val="E7E6E6">
                <a:lumMod val="25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03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6" grpId="0" animBg="1"/>
      <p:bldP spid="12" grpId="0"/>
      <p:bldP spid="15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P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I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p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i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g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375" y="4149574"/>
            <a:ext cx="1958618" cy="19586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760" y="4092784"/>
            <a:ext cx="1707563" cy="1667936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10058616" y="3590703"/>
            <a:ext cx="2055006" cy="27243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0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A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h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a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>
                <a:latin typeface="Comic Sans MS" panose="030F0702030302020204" pitchFamily="66" charset="0"/>
              </a:rPr>
              <a:t>t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64" y="4765382"/>
            <a:ext cx="2069021" cy="99533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251" y="4478742"/>
            <a:ext cx="1830113" cy="1281978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10199024" y="3934582"/>
            <a:ext cx="1898340" cy="23037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17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Y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K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372982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0" dirty="0">
                <a:latin typeface="Comic Sans MS" panose="030F0702030302020204" pitchFamily="66" charset="0"/>
              </a:rPr>
              <a:t>y</a:t>
            </a:r>
            <a:endParaRPr kumimoji="1" lang="ja-JP" altLang="en-US" sz="11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4779" y="4346856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0" dirty="0">
                <a:latin typeface="Comic Sans MS" panose="030F0702030302020204" pitchFamily="66" charset="0"/>
              </a:rPr>
              <a:t>a</a:t>
            </a:r>
            <a:endParaRPr kumimoji="1" lang="ja-JP" altLang="en-US" sz="11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5211" y="4346856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0" dirty="0">
                <a:latin typeface="Comic Sans MS" panose="030F0702030302020204" pitchFamily="66" charset="0"/>
              </a:rPr>
              <a:t>k</a:t>
            </a:r>
            <a:endParaRPr kumimoji="1" lang="ja-JP" altLang="en-US" sz="11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59" y="4412171"/>
            <a:ext cx="2053065" cy="144997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232" y="4575053"/>
            <a:ext cx="1900570" cy="1287095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7905643" y="3985296"/>
            <a:ext cx="2119602" cy="23037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10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1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C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a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b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c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d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B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D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12474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E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e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f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g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h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F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23527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M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O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m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o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p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N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P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30455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R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r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s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t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Comic Sans MS" panose="030F0702030302020204" pitchFamily="66" charset="0"/>
              </a:rPr>
              <a:t>u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S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U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203947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134</Words>
  <Application>Microsoft Office PowerPoint</Application>
  <PresentationFormat>ワイド画面</PresentationFormat>
  <Paragraphs>122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zhst148</cp:lastModifiedBy>
  <cp:revision>29</cp:revision>
  <dcterms:created xsi:type="dcterms:W3CDTF">2020-11-05T06:05:04Z</dcterms:created>
  <dcterms:modified xsi:type="dcterms:W3CDTF">2021-03-18T03:53:17Z</dcterms:modified>
</cp:coreProperties>
</file>