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826750" cy="8120063" type="B4ISO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E98D0"/>
    <a:srgbClr val="007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1328909"/>
            <a:ext cx="9202738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01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46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5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53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/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77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02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11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57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54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85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anchor="t"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15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20"/>
            <a:ext cx="9338072" cy="156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1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39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3BAA8-6F71-44EC-8744-3CC81A11EA4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7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2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199A-526B-4AD8-A0E4-9C01ED34C4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34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82650" rtl="0" eaLnBrk="1" latinLnBrk="0" hangingPunct="1">
        <a:lnSpc>
          <a:spcPct val="90000"/>
        </a:lnSpc>
        <a:spcBef>
          <a:spcPct val="0"/>
        </a:spcBef>
        <a:buNone/>
        <a:defRPr kumimoji="1"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662" indent="-270662" algn="l" defTabSz="1082650" rtl="0" eaLnBrk="1" latinLnBrk="0" hangingPunct="1">
        <a:lnSpc>
          <a:spcPct val="90000"/>
        </a:lnSpc>
        <a:spcBef>
          <a:spcPts val="1184"/>
        </a:spcBef>
        <a:buFont typeface="Arial" panose="020B0604020202020204" pitchFamily="34" charset="0"/>
        <a:buChar char="•"/>
        <a:defRPr kumimoji="1"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3" Type="http://schemas.openxmlformats.org/officeDocument/2006/relationships/image" Target="../media/image2.jpeg"/><Relationship Id="rId7" Type="http://schemas.openxmlformats.org/officeDocument/2006/relationships/image" Target="../media/image5.sv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image" Target="../media/image1.jpe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jpeg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19" Type="http://schemas.openxmlformats.org/officeDocument/2006/relationships/image" Target="../media/image16.jpg"/><Relationship Id="rId4" Type="http://schemas.openxmlformats.org/officeDocument/2006/relationships/image" Target="../media/image3.png"/><Relationship Id="rId9" Type="http://schemas.openxmlformats.org/officeDocument/2006/relationships/image" Target="../media/image7.sv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A3BD2C9A-5116-48C9-8911-0F7762D42B58}"/>
              </a:ext>
            </a:extLst>
          </p:cNvPr>
          <p:cNvSpPr/>
          <p:nvPr/>
        </p:nvSpPr>
        <p:spPr>
          <a:xfrm rot="20171532">
            <a:off x="178437" y="602733"/>
            <a:ext cx="1506092" cy="102968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</p:txBody>
      </p:sp>
      <p:grpSp>
        <p:nvGrpSpPr>
          <p:cNvPr id="175" name="グループ化 174">
            <a:extLst>
              <a:ext uri="{FF2B5EF4-FFF2-40B4-BE49-F238E27FC236}">
                <a16:creationId xmlns:a16="http://schemas.microsoft.com/office/drawing/2014/main" id="{AA1DCBBB-6994-4BD8-BB71-92120724EE0B}"/>
              </a:ext>
            </a:extLst>
          </p:cNvPr>
          <p:cNvGrpSpPr/>
          <p:nvPr/>
        </p:nvGrpSpPr>
        <p:grpSpPr>
          <a:xfrm>
            <a:off x="207337" y="4145226"/>
            <a:ext cx="1440264" cy="1693066"/>
            <a:chOff x="2777052" y="501341"/>
            <a:chExt cx="1440264" cy="1693066"/>
          </a:xfrm>
        </p:grpSpPr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83C1B70B-B083-4CF9-8D01-5A0038A6E0F2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Portugal</a:t>
              </a:r>
              <a:endParaRPr kumimoji="1" lang="en-US" altLang="ja-JP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78" name="正方形/長方形 177">
              <a:extLst>
                <a:ext uri="{FF2B5EF4-FFF2-40B4-BE49-F238E27FC236}">
                  <a16:creationId xmlns:a16="http://schemas.microsoft.com/office/drawing/2014/main" id="{B2341A0C-1441-414C-9911-CA1B26085FAB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E1DBF429-9C73-4C3A-9B5D-590F266AB24E}"/>
              </a:ext>
            </a:extLst>
          </p:cNvPr>
          <p:cNvGrpSpPr/>
          <p:nvPr/>
        </p:nvGrpSpPr>
        <p:grpSpPr>
          <a:xfrm>
            <a:off x="1943633" y="151791"/>
            <a:ext cx="1440264" cy="1693066"/>
            <a:chOff x="2777052" y="501341"/>
            <a:chExt cx="1440264" cy="1693066"/>
          </a:xfrm>
        </p:grpSpPr>
        <p:sp>
          <p:nvSpPr>
            <p:cNvPr id="182" name="テキスト ボックス 181">
              <a:extLst>
                <a:ext uri="{FF2B5EF4-FFF2-40B4-BE49-F238E27FC236}">
                  <a16:creationId xmlns:a16="http://schemas.microsoft.com/office/drawing/2014/main" id="{D954A27E-552A-4164-93C8-9A64F30D8A0D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Finland</a:t>
              </a:r>
              <a:endPara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83" name="正方形/長方形 182">
              <a:extLst>
                <a:ext uri="{FF2B5EF4-FFF2-40B4-BE49-F238E27FC236}">
                  <a16:creationId xmlns:a16="http://schemas.microsoft.com/office/drawing/2014/main" id="{BA6EB9B1-BC74-4635-8408-F17FDFA58CDC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9D96E7B4-8F46-4D99-AD0B-798E67F1C83B}"/>
              </a:ext>
            </a:extLst>
          </p:cNvPr>
          <p:cNvGrpSpPr/>
          <p:nvPr/>
        </p:nvGrpSpPr>
        <p:grpSpPr>
          <a:xfrm>
            <a:off x="9015526" y="289615"/>
            <a:ext cx="1440264" cy="1693066"/>
            <a:chOff x="2777052" y="501341"/>
            <a:chExt cx="1440264" cy="1693066"/>
          </a:xfrm>
        </p:grpSpPr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80E8F4C8-17FC-42DE-ACF5-E05E05ABBF35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Australia</a:t>
              </a:r>
              <a:endPara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93" name="正方形/長方形 192">
              <a:extLst>
                <a:ext uri="{FF2B5EF4-FFF2-40B4-BE49-F238E27FC236}">
                  <a16:creationId xmlns:a16="http://schemas.microsoft.com/office/drawing/2014/main" id="{E773B22D-AD94-4F6F-A280-F7B24794BB78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5" name="グループ化 194">
            <a:extLst>
              <a:ext uri="{FF2B5EF4-FFF2-40B4-BE49-F238E27FC236}">
                <a16:creationId xmlns:a16="http://schemas.microsoft.com/office/drawing/2014/main" id="{4924F500-355D-4147-A586-1E74B7E16A3B}"/>
              </a:ext>
            </a:extLst>
          </p:cNvPr>
          <p:cNvGrpSpPr/>
          <p:nvPr/>
        </p:nvGrpSpPr>
        <p:grpSpPr>
          <a:xfrm>
            <a:off x="5413371" y="135424"/>
            <a:ext cx="1440264" cy="1693066"/>
            <a:chOff x="2777052" y="501341"/>
            <a:chExt cx="1440264" cy="1693066"/>
          </a:xfrm>
        </p:grpSpPr>
        <p:sp>
          <p:nvSpPr>
            <p:cNvPr id="197" name="テキスト ボックス 196">
              <a:extLst>
                <a:ext uri="{FF2B5EF4-FFF2-40B4-BE49-F238E27FC236}">
                  <a16:creationId xmlns:a16="http://schemas.microsoft.com/office/drawing/2014/main" id="{EFB4BC08-C77D-478C-AE2F-C71A4B6DAA2A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Germany</a:t>
              </a:r>
              <a:endPara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98" name="正方形/長方形 197">
              <a:extLst>
                <a:ext uri="{FF2B5EF4-FFF2-40B4-BE49-F238E27FC236}">
                  <a16:creationId xmlns:a16="http://schemas.microsoft.com/office/drawing/2014/main" id="{78990697-C717-4649-891B-BBD849A6194B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8398A10B-F435-4C8F-8CE4-D8160661BB26}"/>
              </a:ext>
            </a:extLst>
          </p:cNvPr>
          <p:cNvGrpSpPr/>
          <p:nvPr/>
        </p:nvGrpSpPr>
        <p:grpSpPr>
          <a:xfrm>
            <a:off x="3642997" y="135424"/>
            <a:ext cx="1440264" cy="1704232"/>
            <a:chOff x="2777051" y="501341"/>
            <a:chExt cx="1440264" cy="1704232"/>
          </a:xfrm>
        </p:grpSpPr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CD0B9B5D-CB22-4600-AD35-D57295BF5738}"/>
                </a:ext>
              </a:extLst>
            </p:cNvPr>
            <p:cNvSpPr txBox="1"/>
            <p:nvPr/>
          </p:nvSpPr>
          <p:spPr>
            <a:xfrm>
              <a:off x="2777051" y="1836241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China</a:t>
              </a:r>
              <a:endPara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03" name="正方形/長方形 202">
              <a:extLst>
                <a:ext uri="{FF2B5EF4-FFF2-40B4-BE49-F238E27FC236}">
                  <a16:creationId xmlns:a16="http://schemas.microsoft.com/office/drawing/2014/main" id="{458A6E2B-5565-41F1-A315-E4B0C1692298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5" name="グループ化 204">
            <a:extLst>
              <a:ext uri="{FF2B5EF4-FFF2-40B4-BE49-F238E27FC236}">
                <a16:creationId xmlns:a16="http://schemas.microsoft.com/office/drawing/2014/main" id="{5FAA7FC1-95DB-47CA-ABF6-4D1DB410B03D}"/>
              </a:ext>
            </a:extLst>
          </p:cNvPr>
          <p:cNvGrpSpPr/>
          <p:nvPr/>
        </p:nvGrpSpPr>
        <p:grpSpPr>
          <a:xfrm>
            <a:off x="7183742" y="128263"/>
            <a:ext cx="1440264" cy="1693066"/>
            <a:chOff x="2777052" y="501341"/>
            <a:chExt cx="1440264" cy="1693066"/>
          </a:xfrm>
        </p:grpSpPr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4256F29F-FD92-4568-8FBF-A12DFD1EE551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Japan</a:t>
              </a:r>
              <a:endPara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08" name="正方形/長方形 207">
              <a:extLst>
                <a:ext uri="{FF2B5EF4-FFF2-40B4-BE49-F238E27FC236}">
                  <a16:creationId xmlns:a16="http://schemas.microsoft.com/office/drawing/2014/main" id="{47D033A7-C95F-4081-A3D4-692E1974C0D0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0" name="グループ化 209">
            <a:extLst>
              <a:ext uri="{FF2B5EF4-FFF2-40B4-BE49-F238E27FC236}">
                <a16:creationId xmlns:a16="http://schemas.microsoft.com/office/drawing/2014/main" id="{85BE4E4E-ED51-4C94-A6AE-873DA951B188}"/>
              </a:ext>
            </a:extLst>
          </p:cNvPr>
          <p:cNvGrpSpPr/>
          <p:nvPr/>
        </p:nvGrpSpPr>
        <p:grpSpPr>
          <a:xfrm>
            <a:off x="492734" y="6041290"/>
            <a:ext cx="1440264" cy="1970065"/>
            <a:chOff x="2777052" y="501341"/>
            <a:chExt cx="1440264" cy="1970065"/>
          </a:xfrm>
        </p:grpSpPr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1BBB6702-FB56-4B55-9DEF-AB2CF4F71CF1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64633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Saudi Arabia</a:t>
              </a:r>
              <a:endPara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13" name="正方形/長方形 212">
              <a:extLst>
                <a:ext uri="{FF2B5EF4-FFF2-40B4-BE49-F238E27FC236}">
                  <a16:creationId xmlns:a16="http://schemas.microsoft.com/office/drawing/2014/main" id="{05D67FEF-5417-488F-B121-9946ED021D1D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5" name="グループ化 214">
            <a:extLst>
              <a:ext uri="{FF2B5EF4-FFF2-40B4-BE49-F238E27FC236}">
                <a16:creationId xmlns:a16="http://schemas.microsoft.com/office/drawing/2014/main" id="{725670B7-F73A-431B-84B6-A600387ADF05}"/>
              </a:ext>
            </a:extLst>
          </p:cNvPr>
          <p:cNvGrpSpPr/>
          <p:nvPr/>
        </p:nvGrpSpPr>
        <p:grpSpPr>
          <a:xfrm>
            <a:off x="8631457" y="6036557"/>
            <a:ext cx="1440264" cy="1693066"/>
            <a:chOff x="2777052" y="501341"/>
            <a:chExt cx="1440264" cy="1693066"/>
          </a:xfrm>
        </p:grpSpPr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D693A4BB-10E7-4C68-AEC4-4D0A50A31FAC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France</a:t>
              </a:r>
              <a:endPara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18" name="正方形/長方形 217">
              <a:extLst>
                <a:ext uri="{FF2B5EF4-FFF2-40B4-BE49-F238E27FC236}">
                  <a16:creationId xmlns:a16="http://schemas.microsoft.com/office/drawing/2014/main" id="{DB6F97D5-19F4-49EB-BC71-E7D3A11BB6BC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0" name="グループ化 219">
            <a:extLst>
              <a:ext uri="{FF2B5EF4-FFF2-40B4-BE49-F238E27FC236}">
                <a16:creationId xmlns:a16="http://schemas.microsoft.com/office/drawing/2014/main" id="{D67E28A5-CCA3-42C6-A462-46C54E0529B6}"/>
              </a:ext>
            </a:extLst>
          </p:cNvPr>
          <p:cNvGrpSpPr/>
          <p:nvPr/>
        </p:nvGrpSpPr>
        <p:grpSpPr>
          <a:xfrm>
            <a:off x="4562096" y="6036557"/>
            <a:ext cx="1440264" cy="1693066"/>
            <a:chOff x="2777052" y="501341"/>
            <a:chExt cx="1440264" cy="1693066"/>
          </a:xfrm>
        </p:grpSpPr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A176660B-5D18-4185-833D-C6AD5AFBF72B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Kenya</a:t>
              </a:r>
              <a:endPara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9789BA39-A27B-4646-B957-1B314B02C66F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5" name="グループ化 224">
            <a:extLst>
              <a:ext uri="{FF2B5EF4-FFF2-40B4-BE49-F238E27FC236}">
                <a16:creationId xmlns:a16="http://schemas.microsoft.com/office/drawing/2014/main" id="{2AD6C3EA-E188-415B-AD39-FCEECD0D5FE5}"/>
              </a:ext>
            </a:extLst>
          </p:cNvPr>
          <p:cNvGrpSpPr/>
          <p:nvPr/>
        </p:nvGrpSpPr>
        <p:grpSpPr>
          <a:xfrm>
            <a:off x="2527412" y="6041290"/>
            <a:ext cx="1440264" cy="1693066"/>
            <a:chOff x="2777052" y="501341"/>
            <a:chExt cx="1440264" cy="1693066"/>
          </a:xfrm>
        </p:grpSpPr>
        <p:sp>
          <p:nvSpPr>
            <p:cNvPr id="227" name="テキスト ボックス 226">
              <a:extLst>
                <a:ext uri="{FF2B5EF4-FFF2-40B4-BE49-F238E27FC236}">
                  <a16:creationId xmlns:a16="http://schemas.microsoft.com/office/drawing/2014/main" id="{256A9112-0283-4722-AD54-99BC4182B8E3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America</a:t>
              </a:r>
              <a:endPara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28" name="正方形/長方形 227">
              <a:extLst>
                <a:ext uri="{FF2B5EF4-FFF2-40B4-BE49-F238E27FC236}">
                  <a16:creationId xmlns:a16="http://schemas.microsoft.com/office/drawing/2014/main" id="{43FC58DD-54AA-48CE-9013-DEC767614E43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0" name="グループ化 229">
            <a:extLst>
              <a:ext uri="{FF2B5EF4-FFF2-40B4-BE49-F238E27FC236}">
                <a16:creationId xmlns:a16="http://schemas.microsoft.com/office/drawing/2014/main" id="{CD5875C3-9B27-454A-B0E0-9E66601CD3C1}"/>
              </a:ext>
            </a:extLst>
          </p:cNvPr>
          <p:cNvGrpSpPr/>
          <p:nvPr/>
        </p:nvGrpSpPr>
        <p:grpSpPr>
          <a:xfrm>
            <a:off x="6596779" y="6036557"/>
            <a:ext cx="1440264" cy="1693066"/>
            <a:chOff x="2777052" y="501341"/>
            <a:chExt cx="1440264" cy="1693066"/>
          </a:xfrm>
        </p:grpSpPr>
        <p:sp>
          <p:nvSpPr>
            <p:cNvPr id="232" name="テキスト ボックス 231">
              <a:extLst>
                <a:ext uri="{FF2B5EF4-FFF2-40B4-BE49-F238E27FC236}">
                  <a16:creationId xmlns:a16="http://schemas.microsoft.com/office/drawing/2014/main" id="{DDE9F36D-0C99-4686-8D5A-0910E2CF33E3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Spain</a:t>
              </a:r>
              <a:endParaRPr kumimoji="1"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33" name="正方形/長方形 232">
              <a:extLst>
                <a:ext uri="{FF2B5EF4-FFF2-40B4-BE49-F238E27FC236}">
                  <a16:creationId xmlns:a16="http://schemas.microsoft.com/office/drawing/2014/main" id="{BE9A0EA9-30F6-4C98-B70D-EF06570A8C27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5" name="グループ化 234">
            <a:extLst>
              <a:ext uri="{FF2B5EF4-FFF2-40B4-BE49-F238E27FC236}">
                <a16:creationId xmlns:a16="http://schemas.microsoft.com/office/drawing/2014/main" id="{F4338309-A033-467A-8F4F-D1E0EFB91D7D}"/>
              </a:ext>
            </a:extLst>
          </p:cNvPr>
          <p:cNvGrpSpPr/>
          <p:nvPr/>
        </p:nvGrpSpPr>
        <p:grpSpPr>
          <a:xfrm>
            <a:off x="207336" y="2104937"/>
            <a:ext cx="10459953" cy="1792007"/>
            <a:chOff x="2777052" y="501341"/>
            <a:chExt cx="10459953" cy="1792007"/>
          </a:xfrm>
        </p:grpSpPr>
        <p:sp>
          <p:nvSpPr>
            <p:cNvPr id="237" name="テキスト ボックス 236">
              <a:extLst>
                <a:ext uri="{FF2B5EF4-FFF2-40B4-BE49-F238E27FC236}">
                  <a16:creationId xmlns:a16="http://schemas.microsoft.com/office/drawing/2014/main" id="{07DDC05D-3872-4EAA-9A9E-627DEB0946D9}"/>
                </a:ext>
              </a:extLst>
            </p:cNvPr>
            <p:cNvSpPr txBox="1"/>
            <p:nvPr/>
          </p:nvSpPr>
          <p:spPr>
            <a:xfrm>
              <a:off x="11796742" y="1924016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Mexico</a:t>
              </a:r>
              <a:endParaRPr kumimoji="1" lang="en-US" altLang="ja-JP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38" name="正方形/長方形 237">
              <a:extLst>
                <a:ext uri="{FF2B5EF4-FFF2-40B4-BE49-F238E27FC236}">
                  <a16:creationId xmlns:a16="http://schemas.microsoft.com/office/drawing/2014/main" id="{EA012907-9230-4A04-817D-0B575B2B833E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0" name="グループ化 239">
            <a:extLst>
              <a:ext uri="{FF2B5EF4-FFF2-40B4-BE49-F238E27FC236}">
                <a16:creationId xmlns:a16="http://schemas.microsoft.com/office/drawing/2014/main" id="{0DCF3563-6E6E-4F57-89B8-47F9C0C9EA2A}"/>
              </a:ext>
            </a:extLst>
          </p:cNvPr>
          <p:cNvGrpSpPr/>
          <p:nvPr/>
        </p:nvGrpSpPr>
        <p:grpSpPr>
          <a:xfrm>
            <a:off x="9220442" y="4145226"/>
            <a:ext cx="1440264" cy="1693066"/>
            <a:chOff x="2777052" y="501341"/>
            <a:chExt cx="1440264" cy="1693066"/>
          </a:xfrm>
        </p:grpSpPr>
        <p:sp>
          <p:nvSpPr>
            <p:cNvPr id="242" name="テキスト ボックス 241">
              <a:extLst>
                <a:ext uri="{FF2B5EF4-FFF2-40B4-BE49-F238E27FC236}">
                  <a16:creationId xmlns:a16="http://schemas.microsoft.com/office/drawing/2014/main" id="{69A8E22D-6247-4CB5-8E4A-D81672BAE59F}"/>
                </a:ext>
              </a:extLst>
            </p:cNvPr>
            <p:cNvSpPr txBox="1"/>
            <p:nvPr/>
          </p:nvSpPr>
          <p:spPr>
            <a:xfrm>
              <a:off x="2777053" y="1825075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Korea</a:t>
              </a:r>
              <a:endParaRPr kumimoji="1" lang="en-US" altLang="ja-JP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43" name="正方形/長方形 242">
              <a:extLst>
                <a:ext uri="{FF2B5EF4-FFF2-40B4-BE49-F238E27FC236}">
                  <a16:creationId xmlns:a16="http://schemas.microsoft.com/office/drawing/2014/main" id="{87E28193-8725-4941-83EE-4552F8D69904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5" name="グループ化 244">
            <a:extLst>
              <a:ext uri="{FF2B5EF4-FFF2-40B4-BE49-F238E27FC236}">
                <a16:creationId xmlns:a16="http://schemas.microsoft.com/office/drawing/2014/main" id="{F9FE30FF-C237-4850-98EA-E6CB175CF1B1}"/>
              </a:ext>
            </a:extLst>
          </p:cNvPr>
          <p:cNvGrpSpPr/>
          <p:nvPr/>
        </p:nvGrpSpPr>
        <p:grpSpPr>
          <a:xfrm>
            <a:off x="215820" y="2210512"/>
            <a:ext cx="10457600" cy="1618387"/>
            <a:chOff x="-6240285" y="501341"/>
            <a:chExt cx="10457600" cy="1618387"/>
          </a:xfrm>
        </p:grpSpPr>
        <p:sp>
          <p:nvSpPr>
            <p:cNvPr id="247" name="テキスト ボックス 246">
              <a:extLst>
                <a:ext uri="{FF2B5EF4-FFF2-40B4-BE49-F238E27FC236}">
                  <a16:creationId xmlns:a16="http://schemas.microsoft.com/office/drawing/2014/main" id="{7EA2F35E-E77B-429C-B211-BE7FF09A86AB}"/>
                </a:ext>
              </a:extLst>
            </p:cNvPr>
            <p:cNvSpPr txBox="1"/>
            <p:nvPr/>
          </p:nvSpPr>
          <p:spPr>
            <a:xfrm>
              <a:off x="-6240285" y="1750396"/>
              <a:ext cx="144026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India</a:t>
              </a:r>
              <a:endParaRPr kumimoji="1" lang="en-US" altLang="ja-JP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48" name="正方形/長方形 247">
              <a:extLst>
                <a:ext uri="{FF2B5EF4-FFF2-40B4-BE49-F238E27FC236}">
                  <a16:creationId xmlns:a16="http://schemas.microsoft.com/office/drawing/2014/main" id="{BB8C94E7-CFA6-421F-9DA0-3BF53B69D34C}"/>
                </a:ext>
              </a:extLst>
            </p:cNvPr>
            <p:cNvSpPr/>
            <p:nvPr/>
          </p:nvSpPr>
          <p:spPr>
            <a:xfrm>
              <a:off x="2777052" y="501341"/>
              <a:ext cx="1440263" cy="132373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056491-4936-4D1B-A15F-3FF4B16D9ED1}"/>
              </a:ext>
            </a:extLst>
          </p:cNvPr>
          <p:cNvSpPr/>
          <p:nvPr/>
        </p:nvSpPr>
        <p:spPr>
          <a:xfrm>
            <a:off x="2358573" y="2632094"/>
            <a:ext cx="63241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Greetings </a:t>
            </a:r>
          </a:p>
          <a:p>
            <a:pPr algn="ctr"/>
            <a:r>
              <a:rPr lang="en-US" altLang="ja-JP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Around the world</a:t>
            </a:r>
            <a:endParaRPr lang="ja-JP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052" name="Picture 4" descr="しつもん！ドラえもん：４３１９）うちゅう編：朝日新聞デジタル">
            <a:extLst>
              <a:ext uri="{FF2B5EF4-FFF2-40B4-BE49-F238E27FC236}">
                <a16:creationId xmlns:a16="http://schemas.microsoft.com/office/drawing/2014/main" id="{0A61C052-9025-4AAB-9634-A50E5F707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0190">
            <a:off x="7495402" y="4250284"/>
            <a:ext cx="1170636" cy="116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6">
            <a:extLst>
              <a:ext uri="{FF2B5EF4-FFF2-40B4-BE49-F238E27FC236}">
                <a16:creationId xmlns:a16="http://schemas.microsoft.com/office/drawing/2014/main" id="{8CD2672E-DEC8-41DF-99E6-4BFF0E767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21143867" flipH="1">
            <a:off x="2143708" y="4207730"/>
            <a:ext cx="1107141" cy="110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CA7BCFF4-6AD2-4608-958F-01080DED9834}"/>
              </a:ext>
            </a:extLst>
          </p:cNvPr>
          <p:cNvSpPr/>
          <p:nvPr/>
        </p:nvSpPr>
        <p:spPr>
          <a:xfrm rot="20064643">
            <a:off x="82841" y="614257"/>
            <a:ext cx="183095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START</a:t>
            </a:r>
            <a:r>
              <a:rPr lang="en-US" altLang="ja-JP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</a:p>
          <a:p>
            <a:pPr algn="ctr"/>
            <a:r>
              <a:rPr lang="en-US" altLang="ja-JP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GOAL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BBA08762-6F0E-41F2-A774-26856DDB85C3}"/>
              </a:ext>
            </a:extLst>
          </p:cNvPr>
          <p:cNvSpPr/>
          <p:nvPr/>
        </p:nvSpPr>
        <p:spPr>
          <a:xfrm>
            <a:off x="1689792" y="813657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矢印: 右 251">
            <a:extLst>
              <a:ext uri="{FF2B5EF4-FFF2-40B4-BE49-F238E27FC236}">
                <a16:creationId xmlns:a16="http://schemas.microsoft.com/office/drawing/2014/main" id="{19CCCE32-549D-4CAC-AA5F-0B420A322E5F}"/>
              </a:ext>
            </a:extLst>
          </p:cNvPr>
          <p:cNvSpPr/>
          <p:nvPr/>
        </p:nvSpPr>
        <p:spPr>
          <a:xfrm>
            <a:off x="3393465" y="813657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矢印: 右 252">
            <a:extLst>
              <a:ext uri="{FF2B5EF4-FFF2-40B4-BE49-F238E27FC236}">
                <a16:creationId xmlns:a16="http://schemas.microsoft.com/office/drawing/2014/main" id="{77BABEF9-67BB-42DE-87C2-F1B4B91CFC87}"/>
              </a:ext>
            </a:extLst>
          </p:cNvPr>
          <p:cNvSpPr/>
          <p:nvPr/>
        </p:nvSpPr>
        <p:spPr>
          <a:xfrm>
            <a:off x="5140875" y="801173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矢印: 右 253">
            <a:extLst>
              <a:ext uri="{FF2B5EF4-FFF2-40B4-BE49-F238E27FC236}">
                <a16:creationId xmlns:a16="http://schemas.microsoft.com/office/drawing/2014/main" id="{67407BFB-9116-4EFE-9E85-DDC9A6C55DFE}"/>
              </a:ext>
            </a:extLst>
          </p:cNvPr>
          <p:cNvSpPr/>
          <p:nvPr/>
        </p:nvSpPr>
        <p:spPr>
          <a:xfrm>
            <a:off x="6911248" y="801174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矢印: 右 254">
            <a:extLst>
              <a:ext uri="{FF2B5EF4-FFF2-40B4-BE49-F238E27FC236}">
                <a16:creationId xmlns:a16="http://schemas.microsoft.com/office/drawing/2014/main" id="{F08F1301-F2E1-496E-9A2F-10A0F59F4632}"/>
              </a:ext>
            </a:extLst>
          </p:cNvPr>
          <p:cNvSpPr/>
          <p:nvPr/>
        </p:nvSpPr>
        <p:spPr>
          <a:xfrm>
            <a:off x="8672207" y="801172"/>
            <a:ext cx="295116" cy="31655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矢印: 右 255">
            <a:extLst>
              <a:ext uri="{FF2B5EF4-FFF2-40B4-BE49-F238E27FC236}">
                <a16:creationId xmlns:a16="http://schemas.microsoft.com/office/drawing/2014/main" id="{38789F73-13C8-4B95-AAE5-ACE6CD459CA9}"/>
              </a:ext>
            </a:extLst>
          </p:cNvPr>
          <p:cNvSpPr/>
          <p:nvPr/>
        </p:nvSpPr>
        <p:spPr>
          <a:xfrm rot="5400000">
            <a:off x="9746319" y="3855054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矢印: 右 256">
            <a:extLst>
              <a:ext uri="{FF2B5EF4-FFF2-40B4-BE49-F238E27FC236}">
                <a16:creationId xmlns:a16="http://schemas.microsoft.com/office/drawing/2014/main" id="{3E32618A-0209-4538-9F86-301417A064B3}"/>
              </a:ext>
            </a:extLst>
          </p:cNvPr>
          <p:cNvSpPr/>
          <p:nvPr/>
        </p:nvSpPr>
        <p:spPr>
          <a:xfrm rot="5400000">
            <a:off x="9746320" y="1942644"/>
            <a:ext cx="295116" cy="31655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矢印: 右 257">
            <a:extLst>
              <a:ext uri="{FF2B5EF4-FFF2-40B4-BE49-F238E27FC236}">
                <a16:creationId xmlns:a16="http://schemas.microsoft.com/office/drawing/2014/main" id="{797FFD5B-8459-4A67-BDC3-E13FA7578311}"/>
              </a:ext>
            </a:extLst>
          </p:cNvPr>
          <p:cNvSpPr/>
          <p:nvPr/>
        </p:nvSpPr>
        <p:spPr>
          <a:xfrm rot="6202151">
            <a:off x="9212151" y="5789724"/>
            <a:ext cx="225675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矢印: 右 258">
            <a:extLst>
              <a:ext uri="{FF2B5EF4-FFF2-40B4-BE49-F238E27FC236}">
                <a16:creationId xmlns:a16="http://schemas.microsoft.com/office/drawing/2014/main" id="{56C2CD2B-C7B5-47FF-AAE2-BDC8B5C1B616}"/>
              </a:ext>
            </a:extLst>
          </p:cNvPr>
          <p:cNvSpPr/>
          <p:nvPr/>
        </p:nvSpPr>
        <p:spPr>
          <a:xfrm rot="10800000">
            <a:off x="8151780" y="6547685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矢印: 右 259">
            <a:extLst>
              <a:ext uri="{FF2B5EF4-FFF2-40B4-BE49-F238E27FC236}">
                <a16:creationId xmlns:a16="http://schemas.microsoft.com/office/drawing/2014/main" id="{6C67E582-527C-4C2C-8663-3C93F53D4536}"/>
              </a:ext>
            </a:extLst>
          </p:cNvPr>
          <p:cNvSpPr/>
          <p:nvPr/>
        </p:nvSpPr>
        <p:spPr>
          <a:xfrm rot="10800000">
            <a:off x="6117391" y="6547685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矢印: 右 260">
            <a:extLst>
              <a:ext uri="{FF2B5EF4-FFF2-40B4-BE49-F238E27FC236}">
                <a16:creationId xmlns:a16="http://schemas.microsoft.com/office/drawing/2014/main" id="{8941356D-AFD0-45B4-A21C-3FF3438F08BA}"/>
              </a:ext>
            </a:extLst>
          </p:cNvPr>
          <p:cNvSpPr/>
          <p:nvPr/>
        </p:nvSpPr>
        <p:spPr>
          <a:xfrm rot="10800000">
            <a:off x="4086088" y="6544878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矢印: 右 261">
            <a:extLst>
              <a:ext uri="{FF2B5EF4-FFF2-40B4-BE49-F238E27FC236}">
                <a16:creationId xmlns:a16="http://schemas.microsoft.com/office/drawing/2014/main" id="{4302A003-BD41-4876-947C-1F55AE29A1BC}"/>
              </a:ext>
            </a:extLst>
          </p:cNvPr>
          <p:cNvSpPr/>
          <p:nvPr/>
        </p:nvSpPr>
        <p:spPr>
          <a:xfrm rot="10800000">
            <a:off x="2051699" y="6544878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矢印: 右 262">
            <a:extLst>
              <a:ext uri="{FF2B5EF4-FFF2-40B4-BE49-F238E27FC236}">
                <a16:creationId xmlns:a16="http://schemas.microsoft.com/office/drawing/2014/main" id="{CE6F3881-1E84-4AFD-9085-0F102D965161}"/>
              </a:ext>
            </a:extLst>
          </p:cNvPr>
          <p:cNvSpPr/>
          <p:nvPr/>
        </p:nvSpPr>
        <p:spPr>
          <a:xfrm rot="14365639">
            <a:off x="1478464" y="5741550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矢印: 右 263">
            <a:extLst>
              <a:ext uri="{FF2B5EF4-FFF2-40B4-BE49-F238E27FC236}">
                <a16:creationId xmlns:a16="http://schemas.microsoft.com/office/drawing/2014/main" id="{E5E41CA6-4F77-4557-AECF-2AD9F4AD625C}"/>
              </a:ext>
            </a:extLst>
          </p:cNvPr>
          <p:cNvSpPr/>
          <p:nvPr/>
        </p:nvSpPr>
        <p:spPr>
          <a:xfrm rot="16200000">
            <a:off x="802148" y="3806865"/>
            <a:ext cx="295116" cy="316559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矢印: 右 264">
            <a:extLst>
              <a:ext uri="{FF2B5EF4-FFF2-40B4-BE49-F238E27FC236}">
                <a16:creationId xmlns:a16="http://schemas.microsoft.com/office/drawing/2014/main" id="{AD544597-397D-4A6C-91D3-9572A336D37F}"/>
              </a:ext>
            </a:extLst>
          </p:cNvPr>
          <p:cNvSpPr/>
          <p:nvPr/>
        </p:nvSpPr>
        <p:spPr>
          <a:xfrm rot="16200000">
            <a:off x="803143" y="1708136"/>
            <a:ext cx="295116" cy="31655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3" name="Picture 99"/>
          <p:cNvPicPr/>
          <p:nvPr/>
        </p:nvPicPr>
        <p:blipFill>
          <a:blip r:embed="rId4"/>
          <a:stretch>
            <a:fillRect/>
          </a:stretch>
        </p:blipFill>
        <p:spPr>
          <a:xfrm>
            <a:off x="1970075" y="167473"/>
            <a:ext cx="1365776" cy="12916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4" name="Picture 100"/>
          <p:cNvPicPr/>
          <p:nvPr/>
        </p:nvPicPr>
        <p:blipFill>
          <a:blip r:embed="rId5"/>
          <a:stretch>
            <a:fillRect/>
          </a:stretch>
        </p:blipFill>
        <p:spPr>
          <a:xfrm>
            <a:off x="3665959" y="167002"/>
            <a:ext cx="1355891" cy="113860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5" name="Picture 103"/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413369" y="159398"/>
            <a:ext cx="1440265" cy="1181670"/>
          </a:xfrm>
          <a:prstGeom prst="rect">
            <a:avLst/>
          </a:prstGeom>
          <a:noFill/>
        </p:spPr>
      </p:pic>
      <p:pic>
        <p:nvPicPr>
          <p:cNvPr id="96" name="Picture 104"/>
          <p:cNvPicPr/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223669" y="204250"/>
            <a:ext cx="1400336" cy="1101360"/>
          </a:xfrm>
          <a:prstGeom prst="rect">
            <a:avLst/>
          </a:prstGeom>
          <a:noFill/>
        </p:spPr>
      </p:pic>
      <p:pic>
        <p:nvPicPr>
          <p:cNvPr id="97" name="Picture 105"/>
          <p:cNvPicPr/>
          <p:nvPr/>
        </p:nvPicPr>
        <p:blipFill>
          <a:blip r:embed="rId10"/>
          <a:stretch>
            <a:fillRect/>
          </a:stretch>
        </p:blipFill>
        <p:spPr>
          <a:xfrm>
            <a:off x="4570879" y="6040255"/>
            <a:ext cx="1431480" cy="12369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8" name="Picture 106"/>
          <p:cNvPicPr/>
          <p:nvPr/>
        </p:nvPicPr>
        <p:blipFill>
          <a:blip r:embed="rId11"/>
          <a:stretch>
            <a:fillRect/>
          </a:stretch>
        </p:blipFill>
        <p:spPr>
          <a:xfrm>
            <a:off x="215820" y="2120038"/>
            <a:ext cx="1427549" cy="1224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9" name="Picture 107"/>
          <p:cNvPicPr/>
          <p:nvPr/>
        </p:nvPicPr>
        <p:blipFill>
          <a:blip r:embed="rId12"/>
          <a:stretch>
            <a:fillRect/>
          </a:stretch>
        </p:blipFill>
        <p:spPr>
          <a:xfrm>
            <a:off x="9220441" y="4183268"/>
            <a:ext cx="1364203" cy="12830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0" name="Picture 102"/>
          <p:cNvPicPr/>
          <p:nvPr/>
        </p:nvPicPr>
        <p:blipFill>
          <a:blip r:embed="rId13"/>
          <a:stretch>
            <a:fillRect/>
          </a:stretch>
        </p:blipFill>
        <p:spPr>
          <a:xfrm>
            <a:off x="2521848" y="6036557"/>
            <a:ext cx="1428454" cy="13237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Picture 112"/>
          <p:cNvPicPr/>
          <p:nvPr/>
        </p:nvPicPr>
        <p:blipFill>
          <a:blip r:embed="rId14"/>
          <a:stretch>
            <a:fillRect/>
          </a:stretch>
        </p:blipFill>
        <p:spPr>
          <a:xfrm>
            <a:off x="9015525" y="309256"/>
            <a:ext cx="1440264" cy="124879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441" y="2231497"/>
            <a:ext cx="1440264" cy="121675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4" y="6044098"/>
            <a:ext cx="1423105" cy="132373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078" y="6036557"/>
            <a:ext cx="1499080" cy="124061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28" y="4158688"/>
            <a:ext cx="1414956" cy="127774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34" y="6036556"/>
            <a:ext cx="1463342" cy="124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22</Words>
  <Application>Microsoft Office PowerPoint</Application>
  <PresentationFormat>B4 (ISO) 250x353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霞ケ丘小(霞ケ丘小学校)</dc:creator>
  <cp:lastModifiedBy>Windows User</cp:lastModifiedBy>
  <cp:revision>13</cp:revision>
  <cp:lastPrinted>2024-04-16T00:00:54Z</cp:lastPrinted>
  <dcterms:created xsi:type="dcterms:W3CDTF">2023-12-22T02:53:07Z</dcterms:created>
  <dcterms:modified xsi:type="dcterms:W3CDTF">2024-04-16T02:18:57Z</dcterms:modified>
</cp:coreProperties>
</file>