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84" r:id="rId4"/>
    <p:sldId id="276" r:id="rId5"/>
    <p:sldId id="287" r:id="rId6"/>
  </p:sldIdLst>
  <p:sldSz cx="9906000" cy="6858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50" autoAdjust="0"/>
    <p:restoredTop sz="94660"/>
  </p:normalViewPr>
  <p:slideViewPr>
    <p:cSldViewPr snapToGrid="0">
      <p:cViewPr>
        <p:scale>
          <a:sx n="98" d="100"/>
          <a:sy n="98" d="100"/>
        </p:scale>
        <p:origin x="60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BA67-79B2-40CC-8F60-24CEFD90CBEE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2CC8-8ECB-462D-97B5-4ADE51B61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1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BA67-79B2-40CC-8F60-24CEFD90CBEE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2CC8-8ECB-462D-97B5-4ADE51B61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6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BA67-79B2-40CC-8F60-24CEFD90CBEE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2CC8-8ECB-462D-97B5-4ADE51B61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38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BA67-79B2-40CC-8F60-24CEFD90CBEE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2CC8-8ECB-462D-97B5-4ADE51B61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95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BA67-79B2-40CC-8F60-24CEFD90CBEE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2CC8-8ECB-462D-97B5-4ADE51B61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2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BA67-79B2-40CC-8F60-24CEFD90CBEE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2CC8-8ECB-462D-97B5-4ADE51B61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38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BA67-79B2-40CC-8F60-24CEFD90CBEE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2CC8-8ECB-462D-97B5-4ADE51B61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61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BA67-79B2-40CC-8F60-24CEFD90CBEE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2CC8-8ECB-462D-97B5-4ADE51B61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BA67-79B2-40CC-8F60-24CEFD90CBEE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2CC8-8ECB-462D-97B5-4ADE51B61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11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BA67-79B2-40CC-8F60-24CEFD90CBEE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2CC8-8ECB-462D-97B5-4ADE51B61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BA67-79B2-40CC-8F60-24CEFD90CBEE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2CC8-8ECB-462D-97B5-4ADE51B61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78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3BA67-79B2-40CC-8F60-24CEFD90CBEE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12CC8-8ECB-462D-97B5-4ADE51B61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2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AC5FBAC-6032-4D3A-ABAE-C488388CA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034775"/>
              </p:ext>
            </p:extLst>
          </p:nvPr>
        </p:nvGraphicFramePr>
        <p:xfrm>
          <a:off x="586962" y="671075"/>
          <a:ext cx="8732075" cy="53162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6415">
                  <a:extLst>
                    <a:ext uri="{9D8B030D-6E8A-4147-A177-3AD203B41FA5}">
                      <a16:colId xmlns:a16="http://schemas.microsoft.com/office/drawing/2014/main" val="1160133428"/>
                    </a:ext>
                  </a:extLst>
                </a:gridCol>
                <a:gridCol w="1746415">
                  <a:extLst>
                    <a:ext uri="{9D8B030D-6E8A-4147-A177-3AD203B41FA5}">
                      <a16:colId xmlns:a16="http://schemas.microsoft.com/office/drawing/2014/main" val="2381676182"/>
                    </a:ext>
                  </a:extLst>
                </a:gridCol>
                <a:gridCol w="1746415">
                  <a:extLst>
                    <a:ext uri="{9D8B030D-6E8A-4147-A177-3AD203B41FA5}">
                      <a16:colId xmlns:a16="http://schemas.microsoft.com/office/drawing/2014/main" val="940030854"/>
                    </a:ext>
                  </a:extLst>
                </a:gridCol>
                <a:gridCol w="1746415">
                  <a:extLst>
                    <a:ext uri="{9D8B030D-6E8A-4147-A177-3AD203B41FA5}">
                      <a16:colId xmlns:a16="http://schemas.microsoft.com/office/drawing/2014/main" val="2422621801"/>
                    </a:ext>
                  </a:extLst>
                </a:gridCol>
                <a:gridCol w="1746415">
                  <a:extLst>
                    <a:ext uri="{9D8B030D-6E8A-4147-A177-3AD203B41FA5}">
                      <a16:colId xmlns:a16="http://schemas.microsoft.com/office/drawing/2014/main" val="785832725"/>
                    </a:ext>
                  </a:extLst>
                </a:gridCol>
              </a:tblGrid>
              <a:tr h="26581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483867"/>
                  </a:ext>
                </a:extLst>
              </a:tr>
              <a:tr h="26581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099430"/>
                  </a:ext>
                </a:extLst>
              </a:tr>
            </a:tbl>
          </a:graphicData>
        </a:graphic>
      </p:graphicFrame>
      <p:pic>
        <p:nvPicPr>
          <p:cNvPr id="1026" name="Picture 2" descr="サンタクロースのイラスト（全身・前） | かわいいフリー素材集 いらすとや">
            <a:extLst>
              <a:ext uri="{FF2B5EF4-FFF2-40B4-BE49-F238E27FC236}">
                <a16:creationId xmlns:a16="http://schemas.microsoft.com/office/drawing/2014/main" id="{D754E13D-AAA1-4E49-88F0-B579D01E23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78" y="1036269"/>
            <a:ext cx="1312422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サンタクロースのイラスト（全身・前） | かわいいフリー素材集 いらすとや">
            <a:extLst>
              <a:ext uri="{FF2B5EF4-FFF2-40B4-BE49-F238E27FC236}">
                <a16:creationId xmlns:a16="http://schemas.microsoft.com/office/drawing/2014/main" id="{F9D5ED65-C493-474B-913D-7AE56392A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854" y="1057104"/>
            <a:ext cx="1312422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サンタクロースのイラスト（全身・前） | かわいいフリー素材集 いらすとや">
            <a:extLst>
              <a:ext uri="{FF2B5EF4-FFF2-40B4-BE49-F238E27FC236}">
                <a16:creationId xmlns:a16="http://schemas.microsoft.com/office/drawing/2014/main" id="{871421E3-07B6-466A-8DBC-A904533A1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404" y="1067963"/>
            <a:ext cx="1312422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サンタクロースのイラスト（全身・前） | かわいいフリー素材集 いらすとや">
            <a:extLst>
              <a:ext uri="{FF2B5EF4-FFF2-40B4-BE49-F238E27FC236}">
                <a16:creationId xmlns:a16="http://schemas.microsoft.com/office/drawing/2014/main" id="{9F7C5086-CBD8-483E-AC31-3F2566BB0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559" y="1021278"/>
            <a:ext cx="1312422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69103BC-C3E2-4E83-A35B-62CCDA2B0062}"/>
              </a:ext>
            </a:extLst>
          </p:cNvPr>
          <p:cNvSpPr txBox="1"/>
          <p:nvPr/>
        </p:nvSpPr>
        <p:spPr>
          <a:xfrm>
            <a:off x="1123364" y="2832973"/>
            <a:ext cx="9240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Santa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25B1A77-B900-430E-9F87-95F0FEE7C5D4}"/>
              </a:ext>
            </a:extLst>
          </p:cNvPr>
          <p:cNvSpPr txBox="1"/>
          <p:nvPr/>
        </p:nvSpPr>
        <p:spPr>
          <a:xfrm>
            <a:off x="2891617" y="2820563"/>
            <a:ext cx="9240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Santa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8AE4FF36-BC53-4151-9DCD-19D9735B83A4}"/>
              </a:ext>
            </a:extLst>
          </p:cNvPr>
          <p:cNvSpPr txBox="1"/>
          <p:nvPr/>
        </p:nvSpPr>
        <p:spPr>
          <a:xfrm>
            <a:off x="4611653" y="2832973"/>
            <a:ext cx="9240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Santa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77D862A9-CF02-4E77-8AEB-C9AC2ECD16F8}"/>
              </a:ext>
            </a:extLst>
          </p:cNvPr>
          <p:cNvSpPr txBox="1"/>
          <p:nvPr/>
        </p:nvSpPr>
        <p:spPr>
          <a:xfrm>
            <a:off x="6395766" y="2809704"/>
            <a:ext cx="9240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Santa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33" name="Picture 2" descr="サンタクロースのイラスト（全身・前） | かわいいフリー素材集 いらすとや">
            <a:extLst>
              <a:ext uri="{FF2B5EF4-FFF2-40B4-BE49-F238E27FC236}">
                <a16:creationId xmlns:a16="http://schemas.microsoft.com/office/drawing/2014/main" id="{9F7C5086-CBD8-483E-AC31-3F2566BB0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579" y="1036269"/>
            <a:ext cx="1312422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77D862A9-CF02-4E77-8AEB-C9AC2ECD16F8}"/>
              </a:ext>
            </a:extLst>
          </p:cNvPr>
          <p:cNvSpPr txBox="1"/>
          <p:nvPr/>
        </p:nvSpPr>
        <p:spPr>
          <a:xfrm>
            <a:off x="8115802" y="2809704"/>
            <a:ext cx="9240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Santa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35" name="Picture 2" descr="クリスマスのイラスト「ジンジャーブレッド」 | かわいいフリー素材集 ...">
            <a:extLst>
              <a:ext uri="{FF2B5EF4-FFF2-40B4-BE49-F238E27FC236}">
                <a16:creationId xmlns:a16="http://schemas.microsoft.com/office/drawing/2014/main" id="{F2300717-1830-4FE8-B0BB-5EF28D250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28" y="3710756"/>
            <a:ext cx="1441922" cy="164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クリスマスのイラスト「ジンジャーブレッド」 | かわいいフリー素材集 ...">
            <a:extLst>
              <a:ext uri="{FF2B5EF4-FFF2-40B4-BE49-F238E27FC236}">
                <a16:creationId xmlns:a16="http://schemas.microsoft.com/office/drawing/2014/main" id="{F2300717-1830-4FE8-B0BB-5EF28D250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889" y="3707651"/>
            <a:ext cx="1441922" cy="164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クリスマスのイラスト「ジンジャーブレッド」 | かわいいフリー素材集 ...">
            <a:extLst>
              <a:ext uri="{FF2B5EF4-FFF2-40B4-BE49-F238E27FC236}">
                <a16:creationId xmlns:a16="http://schemas.microsoft.com/office/drawing/2014/main" id="{F2300717-1830-4FE8-B0BB-5EF28D250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654" y="3707651"/>
            <a:ext cx="1441922" cy="164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クリスマスのイラスト「ジンジャーブレッド」 | かわいいフリー素材集 ...">
            <a:extLst>
              <a:ext uri="{FF2B5EF4-FFF2-40B4-BE49-F238E27FC236}">
                <a16:creationId xmlns:a16="http://schemas.microsoft.com/office/drawing/2014/main" id="{F2300717-1830-4FE8-B0BB-5EF28D250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559" y="3707651"/>
            <a:ext cx="1441922" cy="164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クリスマスのイラスト「ジンジャーブレッド」 | かわいいフリー素材集 ...">
            <a:extLst>
              <a:ext uri="{FF2B5EF4-FFF2-40B4-BE49-F238E27FC236}">
                <a16:creationId xmlns:a16="http://schemas.microsoft.com/office/drawing/2014/main" id="{F2300717-1830-4FE8-B0BB-5EF28D250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657" y="3707651"/>
            <a:ext cx="1441922" cy="164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D92F2044-6799-443C-BDF7-01D8A565DA7E}"/>
              </a:ext>
            </a:extLst>
          </p:cNvPr>
          <p:cNvSpPr txBox="1"/>
          <p:nvPr/>
        </p:nvSpPr>
        <p:spPr>
          <a:xfrm>
            <a:off x="996809" y="5444131"/>
            <a:ext cx="9103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rgbClr val="000000"/>
                </a:solidFill>
                <a:latin typeface="HandwritingWeCan Light" panose="020F0300000000000000" pitchFamily="34" charset="0"/>
              </a:rPr>
              <a:t>Cookie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2" name="テキスト ボックス 49">
            <a:extLst>
              <a:ext uri="{FF2B5EF4-FFF2-40B4-BE49-F238E27FC236}">
                <a16:creationId xmlns:a16="http://schemas.microsoft.com/office/drawing/2014/main" id="{14AFA38A-5A6A-2455-6AF1-800B8741DDCF}"/>
              </a:ext>
            </a:extLst>
          </p:cNvPr>
          <p:cNvSpPr txBox="1"/>
          <p:nvPr/>
        </p:nvSpPr>
        <p:spPr>
          <a:xfrm>
            <a:off x="2717372" y="5444131"/>
            <a:ext cx="9103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rgbClr val="000000"/>
                </a:solidFill>
                <a:latin typeface="HandwritingWeCan Light" panose="020F0300000000000000" pitchFamily="34" charset="0"/>
              </a:rPr>
              <a:t>Cookie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3" name="テキスト ボックス 49">
            <a:extLst>
              <a:ext uri="{FF2B5EF4-FFF2-40B4-BE49-F238E27FC236}">
                <a16:creationId xmlns:a16="http://schemas.microsoft.com/office/drawing/2014/main" id="{E781F83B-81CE-B342-56B8-CCD67ECAEFBC}"/>
              </a:ext>
            </a:extLst>
          </p:cNvPr>
          <p:cNvSpPr txBox="1"/>
          <p:nvPr/>
        </p:nvSpPr>
        <p:spPr>
          <a:xfrm>
            <a:off x="4497819" y="5444131"/>
            <a:ext cx="9103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rgbClr val="000000"/>
                </a:solidFill>
                <a:latin typeface="HandwritingWeCan Light" panose="020F0300000000000000" pitchFamily="34" charset="0"/>
              </a:rPr>
              <a:t>Cookie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4" name="テキスト ボックス 49">
            <a:extLst>
              <a:ext uri="{FF2B5EF4-FFF2-40B4-BE49-F238E27FC236}">
                <a16:creationId xmlns:a16="http://schemas.microsoft.com/office/drawing/2014/main" id="{691A4E46-FE29-CCA8-69D5-1E5047C16882}"/>
              </a:ext>
            </a:extLst>
          </p:cNvPr>
          <p:cNvSpPr txBox="1"/>
          <p:nvPr/>
        </p:nvSpPr>
        <p:spPr>
          <a:xfrm>
            <a:off x="6279633" y="5441122"/>
            <a:ext cx="9103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rgbClr val="000000"/>
                </a:solidFill>
                <a:latin typeface="HandwritingWeCan Light" panose="020F0300000000000000" pitchFamily="34" charset="0"/>
              </a:rPr>
              <a:t>Cookie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5" name="テキスト ボックス 49">
            <a:extLst>
              <a:ext uri="{FF2B5EF4-FFF2-40B4-BE49-F238E27FC236}">
                <a16:creationId xmlns:a16="http://schemas.microsoft.com/office/drawing/2014/main" id="{035AB4DD-A415-FF36-BB44-4BBE48436F77}"/>
              </a:ext>
            </a:extLst>
          </p:cNvPr>
          <p:cNvSpPr txBox="1"/>
          <p:nvPr/>
        </p:nvSpPr>
        <p:spPr>
          <a:xfrm>
            <a:off x="8027610" y="5441122"/>
            <a:ext cx="9103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rgbClr val="000000"/>
                </a:solidFill>
                <a:latin typeface="HandwritingWeCan Light" panose="020F0300000000000000" pitchFamily="34" charset="0"/>
              </a:rPr>
              <a:t>Cookie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709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AC5FBAC-6032-4D3A-ABAE-C488388CA47B}"/>
              </a:ext>
            </a:extLst>
          </p:cNvPr>
          <p:cNvGraphicFramePr>
            <a:graphicFrameLocks noGrp="1"/>
          </p:cNvGraphicFramePr>
          <p:nvPr/>
        </p:nvGraphicFramePr>
        <p:xfrm>
          <a:off x="586962" y="671075"/>
          <a:ext cx="8732075" cy="53162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6415">
                  <a:extLst>
                    <a:ext uri="{9D8B030D-6E8A-4147-A177-3AD203B41FA5}">
                      <a16:colId xmlns:a16="http://schemas.microsoft.com/office/drawing/2014/main" val="1160133428"/>
                    </a:ext>
                  </a:extLst>
                </a:gridCol>
                <a:gridCol w="1746415">
                  <a:extLst>
                    <a:ext uri="{9D8B030D-6E8A-4147-A177-3AD203B41FA5}">
                      <a16:colId xmlns:a16="http://schemas.microsoft.com/office/drawing/2014/main" val="2381676182"/>
                    </a:ext>
                  </a:extLst>
                </a:gridCol>
                <a:gridCol w="1746415">
                  <a:extLst>
                    <a:ext uri="{9D8B030D-6E8A-4147-A177-3AD203B41FA5}">
                      <a16:colId xmlns:a16="http://schemas.microsoft.com/office/drawing/2014/main" val="940030854"/>
                    </a:ext>
                  </a:extLst>
                </a:gridCol>
                <a:gridCol w="1746415">
                  <a:extLst>
                    <a:ext uri="{9D8B030D-6E8A-4147-A177-3AD203B41FA5}">
                      <a16:colId xmlns:a16="http://schemas.microsoft.com/office/drawing/2014/main" val="2422621801"/>
                    </a:ext>
                  </a:extLst>
                </a:gridCol>
                <a:gridCol w="1746415">
                  <a:extLst>
                    <a:ext uri="{9D8B030D-6E8A-4147-A177-3AD203B41FA5}">
                      <a16:colId xmlns:a16="http://schemas.microsoft.com/office/drawing/2014/main" val="785832725"/>
                    </a:ext>
                  </a:extLst>
                </a:gridCol>
              </a:tblGrid>
              <a:tr h="26581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483867"/>
                  </a:ext>
                </a:extLst>
              </a:tr>
              <a:tr h="26581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099430"/>
                  </a:ext>
                </a:extLst>
              </a:tr>
            </a:tbl>
          </a:graphicData>
        </a:graphic>
      </p:graphicFrame>
      <p:pic>
        <p:nvPicPr>
          <p:cNvPr id="18" name="Picture 4" descr="プレゼントのイラスト「ピンクの箱とリボンのプレゼント」 | かわいい ...">
            <a:extLst>
              <a:ext uri="{FF2B5EF4-FFF2-40B4-BE49-F238E27FC236}">
                <a16:creationId xmlns:a16="http://schemas.microsoft.com/office/drawing/2014/main" id="{E3B11048-BF84-45BA-8571-BFB19F7674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33" y="1042365"/>
            <a:ext cx="172360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プレゼントのイラスト「ピンクの箱とリボンのプレゼント」 | かわいい ...">
            <a:extLst>
              <a:ext uri="{FF2B5EF4-FFF2-40B4-BE49-F238E27FC236}">
                <a16:creationId xmlns:a16="http://schemas.microsoft.com/office/drawing/2014/main" id="{A842F54B-1DEA-47C0-B9E9-180D4B720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1" y="1074720"/>
            <a:ext cx="172360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プレゼントのイラスト「ピンクの箱とリボンのプレゼント」 | かわいい ...">
            <a:extLst>
              <a:ext uri="{FF2B5EF4-FFF2-40B4-BE49-F238E27FC236}">
                <a16:creationId xmlns:a16="http://schemas.microsoft.com/office/drawing/2014/main" id="{C3007C56-9425-4073-B36F-5732D38A2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757" y="1124564"/>
            <a:ext cx="172360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35025A68-D7D7-4384-B2A9-08C9A55FCC01}"/>
              </a:ext>
            </a:extLst>
          </p:cNvPr>
          <p:cNvSpPr txBox="1"/>
          <p:nvPr/>
        </p:nvSpPr>
        <p:spPr>
          <a:xfrm>
            <a:off x="1100971" y="2794965"/>
            <a:ext cx="12346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Present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032968F-A547-43A5-9EEC-854A65AF4298}"/>
              </a:ext>
            </a:extLst>
          </p:cNvPr>
          <p:cNvSpPr txBox="1"/>
          <p:nvPr/>
        </p:nvSpPr>
        <p:spPr>
          <a:xfrm>
            <a:off x="2813042" y="2794965"/>
            <a:ext cx="12346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Present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696F052-C673-4478-A124-31287EE8C002}"/>
              </a:ext>
            </a:extLst>
          </p:cNvPr>
          <p:cNvSpPr txBox="1"/>
          <p:nvPr/>
        </p:nvSpPr>
        <p:spPr>
          <a:xfrm>
            <a:off x="4552590" y="2827320"/>
            <a:ext cx="12346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Present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35" name="Picture 4" descr="プレゼントのイラスト「ピンクの箱とリボンのプレゼント」 | かわいい ...">
            <a:extLst>
              <a:ext uri="{FF2B5EF4-FFF2-40B4-BE49-F238E27FC236}">
                <a16:creationId xmlns:a16="http://schemas.microsoft.com/office/drawing/2014/main" id="{C3007C56-9425-4073-B36F-5732D38A2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410" y="1124564"/>
            <a:ext cx="172360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プレゼントのイラスト「ピンクの箱とリボンのプレゼント」 | かわいい ...">
            <a:extLst>
              <a:ext uri="{FF2B5EF4-FFF2-40B4-BE49-F238E27FC236}">
                <a16:creationId xmlns:a16="http://schemas.microsoft.com/office/drawing/2014/main" id="{C3007C56-9425-4073-B36F-5732D38A2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019" y="1124564"/>
            <a:ext cx="172360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696F052-C673-4478-A124-31287EE8C002}"/>
              </a:ext>
            </a:extLst>
          </p:cNvPr>
          <p:cNvSpPr txBox="1"/>
          <p:nvPr/>
        </p:nvSpPr>
        <p:spPr>
          <a:xfrm>
            <a:off x="6261094" y="2827320"/>
            <a:ext cx="12346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Present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3696F052-C673-4478-A124-31287EE8C002}"/>
              </a:ext>
            </a:extLst>
          </p:cNvPr>
          <p:cNvSpPr txBox="1"/>
          <p:nvPr/>
        </p:nvSpPr>
        <p:spPr>
          <a:xfrm>
            <a:off x="8045957" y="2827320"/>
            <a:ext cx="12346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Present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41" name="Picture 2" descr="クリスマスのマーク「杖のキャンディ」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34" y="3741503"/>
            <a:ext cx="1307205" cy="130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クリスマスのマーク「杖のキャンディ」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782" y="3741503"/>
            <a:ext cx="1307205" cy="130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クリスマスのマーク「杖のキャンディ」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958" y="3750735"/>
            <a:ext cx="1307205" cy="130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クリスマスのマーク「杖のキャンディ」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134" y="3741503"/>
            <a:ext cx="1307205" cy="130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クリスマスのマーク「杖のキャンディ」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220" y="3750735"/>
            <a:ext cx="1307205" cy="130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1100971" y="5421538"/>
            <a:ext cx="8819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Candy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2772413" y="5408893"/>
            <a:ext cx="8819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Candy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4512028" y="5408893"/>
            <a:ext cx="8819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Candy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2" name="テキスト ボックス 51">
            <a:extLst>
              <a:ext uri="{FF2B5EF4-FFF2-40B4-BE49-F238E27FC236}">
                <a16:creationId xmlns:a16="http://schemas.microsoft.com/office/drawing/2014/main" id="{ACE2C643-84E4-0E76-6AA2-9A6D05692CD1}"/>
              </a:ext>
            </a:extLst>
          </p:cNvPr>
          <p:cNvSpPr txBox="1"/>
          <p:nvPr/>
        </p:nvSpPr>
        <p:spPr>
          <a:xfrm>
            <a:off x="6226765" y="5421538"/>
            <a:ext cx="8819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Candy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3" name="テキスト ボックス 51">
            <a:extLst>
              <a:ext uri="{FF2B5EF4-FFF2-40B4-BE49-F238E27FC236}">
                <a16:creationId xmlns:a16="http://schemas.microsoft.com/office/drawing/2014/main" id="{F188EECA-BB31-A8E8-D070-ADB45495B96B}"/>
              </a:ext>
            </a:extLst>
          </p:cNvPr>
          <p:cNvSpPr txBox="1"/>
          <p:nvPr/>
        </p:nvSpPr>
        <p:spPr>
          <a:xfrm>
            <a:off x="8045957" y="5408893"/>
            <a:ext cx="8819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Candy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161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AC5FBAC-6032-4D3A-ABAE-C488388CA47B}"/>
              </a:ext>
            </a:extLst>
          </p:cNvPr>
          <p:cNvGraphicFramePr>
            <a:graphicFrameLocks noGrp="1"/>
          </p:cNvGraphicFramePr>
          <p:nvPr/>
        </p:nvGraphicFramePr>
        <p:xfrm>
          <a:off x="586962" y="671075"/>
          <a:ext cx="8732075" cy="53162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6415">
                  <a:extLst>
                    <a:ext uri="{9D8B030D-6E8A-4147-A177-3AD203B41FA5}">
                      <a16:colId xmlns:a16="http://schemas.microsoft.com/office/drawing/2014/main" val="1160133428"/>
                    </a:ext>
                  </a:extLst>
                </a:gridCol>
                <a:gridCol w="1746415">
                  <a:extLst>
                    <a:ext uri="{9D8B030D-6E8A-4147-A177-3AD203B41FA5}">
                      <a16:colId xmlns:a16="http://schemas.microsoft.com/office/drawing/2014/main" val="2381676182"/>
                    </a:ext>
                  </a:extLst>
                </a:gridCol>
                <a:gridCol w="1746415">
                  <a:extLst>
                    <a:ext uri="{9D8B030D-6E8A-4147-A177-3AD203B41FA5}">
                      <a16:colId xmlns:a16="http://schemas.microsoft.com/office/drawing/2014/main" val="940030854"/>
                    </a:ext>
                  </a:extLst>
                </a:gridCol>
                <a:gridCol w="1746415">
                  <a:extLst>
                    <a:ext uri="{9D8B030D-6E8A-4147-A177-3AD203B41FA5}">
                      <a16:colId xmlns:a16="http://schemas.microsoft.com/office/drawing/2014/main" val="2422621801"/>
                    </a:ext>
                  </a:extLst>
                </a:gridCol>
                <a:gridCol w="1746415">
                  <a:extLst>
                    <a:ext uri="{9D8B030D-6E8A-4147-A177-3AD203B41FA5}">
                      <a16:colId xmlns:a16="http://schemas.microsoft.com/office/drawing/2014/main" val="785832725"/>
                    </a:ext>
                  </a:extLst>
                </a:gridCol>
              </a:tblGrid>
              <a:tr h="26581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483867"/>
                  </a:ext>
                </a:extLst>
              </a:tr>
              <a:tr h="26581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099430"/>
                  </a:ext>
                </a:extLst>
              </a:tr>
            </a:tbl>
          </a:graphicData>
        </a:graphic>
      </p:graphicFrame>
      <p:pic>
        <p:nvPicPr>
          <p:cNvPr id="1026" name="Picture 2" descr="サンタクロースのイラスト（全身・前） | かわいいフリー素材集 いらすとや">
            <a:extLst>
              <a:ext uri="{FF2B5EF4-FFF2-40B4-BE49-F238E27FC236}">
                <a16:creationId xmlns:a16="http://schemas.microsoft.com/office/drawing/2014/main" id="{D754E13D-AAA1-4E49-88F0-B579D01E23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78" y="1036269"/>
            <a:ext cx="1312422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サンタクロースのイラスト（全身・前） | かわいいフリー素材集 いらすとや">
            <a:extLst>
              <a:ext uri="{FF2B5EF4-FFF2-40B4-BE49-F238E27FC236}">
                <a16:creationId xmlns:a16="http://schemas.microsoft.com/office/drawing/2014/main" id="{F9D5ED65-C493-474B-913D-7AE56392A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854" y="1057104"/>
            <a:ext cx="1312422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69103BC-C3E2-4E83-A35B-62CCDA2B0062}"/>
              </a:ext>
            </a:extLst>
          </p:cNvPr>
          <p:cNvSpPr txBox="1"/>
          <p:nvPr/>
        </p:nvSpPr>
        <p:spPr>
          <a:xfrm>
            <a:off x="1123364" y="2832973"/>
            <a:ext cx="9240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Santa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25B1A77-B900-430E-9F87-95F0FEE7C5D4}"/>
              </a:ext>
            </a:extLst>
          </p:cNvPr>
          <p:cNvSpPr txBox="1"/>
          <p:nvPr/>
        </p:nvSpPr>
        <p:spPr>
          <a:xfrm>
            <a:off x="2891617" y="2820563"/>
            <a:ext cx="9240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Santa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35" name="Picture 2" descr="クリスマスのイラスト「ジンジャーブレッド」 | かわいいフリー素材集 ...">
            <a:extLst>
              <a:ext uri="{FF2B5EF4-FFF2-40B4-BE49-F238E27FC236}">
                <a16:creationId xmlns:a16="http://schemas.microsoft.com/office/drawing/2014/main" id="{F2300717-1830-4FE8-B0BB-5EF28D250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28" y="3710756"/>
            <a:ext cx="1441922" cy="164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D92F2044-6799-443C-BDF7-01D8A565DA7E}"/>
              </a:ext>
            </a:extLst>
          </p:cNvPr>
          <p:cNvSpPr txBox="1"/>
          <p:nvPr/>
        </p:nvSpPr>
        <p:spPr>
          <a:xfrm>
            <a:off x="1033082" y="5459218"/>
            <a:ext cx="8378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Cookie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40" name="Picture 2" descr="クリスマスのイラスト「ジンジャーブレッド」 | かわいいフリー素材集 ...">
            <a:extLst>
              <a:ext uri="{FF2B5EF4-FFF2-40B4-BE49-F238E27FC236}">
                <a16:creationId xmlns:a16="http://schemas.microsoft.com/office/drawing/2014/main" id="{F2300717-1830-4FE8-B0BB-5EF28D250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889" y="3707651"/>
            <a:ext cx="1441922" cy="164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D92F2044-6799-443C-BDF7-01D8A565DA7E}"/>
              </a:ext>
            </a:extLst>
          </p:cNvPr>
          <p:cNvSpPr txBox="1"/>
          <p:nvPr/>
        </p:nvSpPr>
        <p:spPr>
          <a:xfrm>
            <a:off x="2797551" y="5439372"/>
            <a:ext cx="9103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Cookie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3" name="Picture 4" descr="プレゼントのイラスト「ピンクの箱とリボンのプレゼント」 | かわいい ...">
            <a:extLst>
              <a:ext uri="{FF2B5EF4-FFF2-40B4-BE49-F238E27FC236}">
                <a16:creationId xmlns:a16="http://schemas.microsoft.com/office/drawing/2014/main" id="{4FF1489E-EAC4-5834-917E-DD77E1238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757" y="1124564"/>
            <a:ext cx="172360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33">
            <a:extLst>
              <a:ext uri="{FF2B5EF4-FFF2-40B4-BE49-F238E27FC236}">
                <a16:creationId xmlns:a16="http://schemas.microsoft.com/office/drawing/2014/main" id="{AA383E16-36E6-1A30-BF7B-9B11ED1875DC}"/>
              </a:ext>
            </a:extLst>
          </p:cNvPr>
          <p:cNvSpPr txBox="1"/>
          <p:nvPr/>
        </p:nvSpPr>
        <p:spPr>
          <a:xfrm>
            <a:off x="4552590" y="2827320"/>
            <a:ext cx="12346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Present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7" name="Picture 2" descr="クリスマスのマーク「杖のキャンディ」">
            <a:extLst>
              <a:ext uri="{FF2B5EF4-FFF2-40B4-BE49-F238E27FC236}">
                <a16:creationId xmlns:a16="http://schemas.microsoft.com/office/drawing/2014/main" id="{D5142124-EBD2-572F-097F-3F170A223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958" y="3876244"/>
            <a:ext cx="1307205" cy="130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51">
            <a:extLst>
              <a:ext uri="{FF2B5EF4-FFF2-40B4-BE49-F238E27FC236}">
                <a16:creationId xmlns:a16="http://schemas.microsoft.com/office/drawing/2014/main" id="{F8ACE207-EF3B-7EE0-7194-518D5451ACDC}"/>
              </a:ext>
            </a:extLst>
          </p:cNvPr>
          <p:cNvSpPr txBox="1"/>
          <p:nvPr/>
        </p:nvSpPr>
        <p:spPr>
          <a:xfrm>
            <a:off x="4489144" y="5427357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Candy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pic>
        <p:nvPicPr>
          <p:cNvPr id="9" name="Picture 4" descr="プレゼントのイラスト「ピンクの箱とリボンのプレゼント」 | かわいい ...">
            <a:extLst>
              <a:ext uri="{FF2B5EF4-FFF2-40B4-BE49-F238E27FC236}">
                <a16:creationId xmlns:a16="http://schemas.microsoft.com/office/drawing/2014/main" id="{331ECE60-711F-22C4-34B2-4A399966E7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410" y="1124564"/>
            <a:ext cx="172360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クリスマスのマーク「杖のキャンディ」">
            <a:extLst>
              <a:ext uri="{FF2B5EF4-FFF2-40B4-BE49-F238E27FC236}">
                <a16:creationId xmlns:a16="http://schemas.microsoft.com/office/drawing/2014/main" id="{0DB59006-0C1D-0E0A-7CB5-4B256B72A9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611" y="3876243"/>
            <a:ext cx="1307205" cy="130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テキスト ボックス 52">
            <a:extLst>
              <a:ext uri="{FF2B5EF4-FFF2-40B4-BE49-F238E27FC236}">
                <a16:creationId xmlns:a16="http://schemas.microsoft.com/office/drawing/2014/main" id="{9D47132F-7EE0-273A-012F-A85E84D9DBA3}"/>
              </a:ext>
            </a:extLst>
          </p:cNvPr>
          <p:cNvSpPr txBox="1"/>
          <p:nvPr/>
        </p:nvSpPr>
        <p:spPr>
          <a:xfrm>
            <a:off x="6258998" y="5408893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Candy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14" name="テキスト ボックス 36">
            <a:extLst>
              <a:ext uri="{FF2B5EF4-FFF2-40B4-BE49-F238E27FC236}">
                <a16:creationId xmlns:a16="http://schemas.microsoft.com/office/drawing/2014/main" id="{F641C7D0-16EC-DDEC-5963-888FB2B1A1E7}"/>
              </a:ext>
            </a:extLst>
          </p:cNvPr>
          <p:cNvSpPr txBox="1"/>
          <p:nvPr/>
        </p:nvSpPr>
        <p:spPr>
          <a:xfrm>
            <a:off x="6261094" y="2827320"/>
            <a:ext cx="12346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Present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15" name="テキスト ボックス 55">
            <a:extLst>
              <a:ext uri="{FF2B5EF4-FFF2-40B4-BE49-F238E27FC236}">
                <a16:creationId xmlns:a16="http://schemas.microsoft.com/office/drawing/2014/main" id="{19E32884-D95A-E0AD-B667-D6D341E18C67}"/>
              </a:ext>
            </a:extLst>
          </p:cNvPr>
          <p:cNvSpPr txBox="1"/>
          <p:nvPr/>
        </p:nvSpPr>
        <p:spPr>
          <a:xfrm>
            <a:off x="8230893" y="2827320"/>
            <a:ext cx="16751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Elf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pic>
        <p:nvPicPr>
          <p:cNvPr id="2" name="Picture 1" descr="Illustration of an elf carrying Christmas presents">
            <a:extLst>
              <a:ext uri="{FF2B5EF4-FFF2-40B4-BE49-F238E27FC236}">
                <a16:creationId xmlns:a16="http://schemas.microsoft.com/office/drawing/2014/main" id="{6AC4F010-17E0-C47B-E267-CD2E8713815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559" y="1129825"/>
            <a:ext cx="1660608" cy="16606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Illustration of an elf carrying Christmas presents">
            <a:extLst>
              <a:ext uri="{FF2B5EF4-FFF2-40B4-BE49-F238E27FC236}">
                <a16:creationId xmlns:a16="http://schemas.microsoft.com/office/drawing/2014/main" id="{68269E23-0853-5E9C-6C12-83786373D8F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060" y="3641638"/>
            <a:ext cx="1660608" cy="166060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テキスト ボックス 55">
            <a:extLst>
              <a:ext uri="{FF2B5EF4-FFF2-40B4-BE49-F238E27FC236}">
                <a16:creationId xmlns:a16="http://schemas.microsoft.com/office/drawing/2014/main" id="{946EDEE0-8F71-390C-83D2-6A37ADB70E09}"/>
              </a:ext>
            </a:extLst>
          </p:cNvPr>
          <p:cNvSpPr txBox="1"/>
          <p:nvPr/>
        </p:nvSpPr>
        <p:spPr>
          <a:xfrm>
            <a:off x="8272668" y="5408893"/>
            <a:ext cx="16751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Elf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048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AC5FBAC-6032-4D3A-ABAE-C488388CA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118935"/>
              </p:ext>
            </p:extLst>
          </p:nvPr>
        </p:nvGraphicFramePr>
        <p:xfrm>
          <a:off x="586962" y="671075"/>
          <a:ext cx="8732075" cy="53162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6415">
                  <a:extLst>
                    <a:ext uri="{9D8B030D-6E8A-4147-A177-3AD203B41FA5}">
                      <a16:colId xmlns:a16="http://schemas.microsoft.com/office/drawing/2014/main" val="1160133428"/>
                    </a:ext>
                  </a:extLst>
                </a:gridCol>
                <a:gridCol w="1746415">
                  <a:extLst>
                    <a:ext uri="{9D8B030D-6E8A-4147-A177-3AD203B41FA5}">
                      <a16:colId xmlns:a16="http://schemas.microsoft.com/office/drawing/2014/main" val="2381676182"/>
                    </a:ext>
                  </a:extLst>
                </a:gridCol>
                <a:gridCol w="1746415">
                  <a:extLst>
                    <a:ext uri="{9D8B030D-6E8A-4147-A177-3AD203B41FA5}">
                      <a16:colId xmlns:a16="http://schemas.microsoft.com/office/drawing/2014/main" val="940030854"/>
                    </a:ext>
                  </a:extLst>
                </a:gridCol>
                <a:gridCol w="1746415">
                  <a:extLst>
                    <a:ext uri="{9D8B030D-6E8A-4147-A177-3AD203B41FA5}">
                      <a16:colId xmlns:a16="http://schemas.microsoft.com/office/drawing/2014/main" val="2422621801"/>
                    </a:ext>
                  </a:extLst>
                </a:gridCol>
                <a:gridCol w="1746415">
                  <a:extLst>
                    <a:ext uri="{9D8B030D-6E8A-4147-A177-3AD203B41FA5}">
                      <a16:colId xmlns:a16="http://schemas.microsoft.com/office/drawing/2014/main" val="785832725"/>
                    </a:ext>
                  </a:extLst>
                </a:gridCol>
              </a:tblGrid>
              <a:tr h="26581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483867"/>
                  </a:ext>
                </a:extLst>
              </a:tr>
              <a:tr h="26581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099430"/>
                  </a:ext>
                </a:extLst>
              </a:tr>
            </a:tbl>
          </a:graphicData>
        </a:graphic>
      </p:graphicFrame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1195315" y="2859683"/>
            <a:ext cx="5488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Elf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944682" y="5494494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rgbClr val="000000"/>
                </a:solidFill>
                <a:latin typeface="HandwritingWeCan Light" panose="020F0300000000000000" pitchFamily="34" charset="0"/>
              </a:rPr>
              <a:t>Grinch</a:t>
            </a:r>
          </a:p>
        </p:txBody>
      </p:sp>
      <p:sp>
        <p:nvSpPr>
          <p:cNvPr id="2" name="テキスト ボックス 48">
            <a:extLst>
              <a:ext uri="{FF2B5EF4-FFF2-40B4-BE49-F238E27FC236}">
                <a16:creationId xmlns:a16="http://schemas.microsoft.com/office/drawing/2014/main" id="{4D852072-18A5-F4D7-F341-4B2DBFE11C2B}"/>
              </a:ext>
            </a:extLst>
          </p:cNvPr>
          <p:cNvSpPr txBox="1"/>
          <p:nvPr/>
        </p:nvSpPr>
        <p:spPr>
          <a:xfrm>
            <a:off x="2813235" y="5494494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rgbClr val="000000"/>
                </a:solidFill>
                <a:latin typeface="HandwritingWeCan Light" panose="020F0300000000000000" pitchFamily="34" charset="0"/>
              </a:rPr>
              <a:t>Grinch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5781C4-24DC-81B5-425A-42F6744DA8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878" y="3586640"/>
            <a:ext cx="1483697" cy="16737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82CF962-D9D8-F8DB-1CBE-6C1DC07847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268" y="3586640"/>
            <a:ext cx="1483697" cy="167373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899C58C-06CF-0519-0CD4-EA7D9C562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3025" y="3586640"/>
            <a:ext cx="1483697" cy="1673736"/>
          </a:xfrm>
          <a:prstGeom prst="rect">
            <a:avLst/>
          </a:prstGeom>
        </p:spPr>
      </p:pic>
      <p:sp>
        <p:nvSpPr>
          <p:cNvPr id="7" name="テキスト ボックス 48">
            <a:extLst>
              <a:ext uri="{FF2B5EF4-FFF2-40B4-BE49-F238E27FC236}">
                <a16:creationId xmlns:a16="http://schemas.microsoft.com/office/drawing/2014/main" id="{6B63885B-2E07-0055-9AC5-E83C7E2582B3}"/>
              </a:ext>
            </a:extLst>
          </p:cNvPr>
          <p:cNvSpPr txBox="1"/>
          <p:nvPr/>
        </p:nvSpPr>
        <p:spPr>
          <a:xfrm>
            <a:off x="4524233" y="5491093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rgbClr val="000000"/>
                </a:solidFill>
                <a:latin typeface="HandwritingWeCan Light" panose="020F0300000000000000" pitchFamily="34" charset="0"/>
              </a:rPr>
              <a:t>Grinch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1AB57C0-010A-1025-0D23-204969BA8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7432" y="3586640"/>
            <a:ext cx="1483697" cy="1673736"/>
          </a:xfrm>
          <a:prstGeom prst="rect">
            <a:avLst/>
          </a:prstGeom>
        </p:spPr>
      </p:pic>
      <p:sp>
        <p:nvSpPr>
          <p:cNvPr id="9" name="テキスト ボックス 48">
            <a:extLst>
              <a:ext uri="{FF2B5EF4-FFF2-40B4-BE49-F238E27FC236}">
                <a16:creationId xmlns:a16="http://schemas.microsoft.com/office/drawing/2014/main" id="{45F3B2E1-ED4E-1ACA-5405-54E56C457493}"/>
              </a:ext>
            </a:extLst>
          </p:cNvPr>
          <p:cNvSpPr txBox="1"/>
          <p:nvPr/>
        </p:nvSpPr>
        <p:spPr>
          <a:xfrm>
            <a:off x="6301377" y="5496616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rgbClr val="000000"/>
                </a:solidFill>
                <a:latin typeface="HandwritingWeCan Light" panose="020F0300000000000000" pitchFamily="34" charset="0"/>
              </a:rPr>
              <a:t>Grinch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5CECF45-50F7-F308-0F42-B682ADC9F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8642" y="3583301"/>
            <a:ext cx="1483697" cy="1673736"/>
          </a:xfrm>
          <a:prstGeom prst="rect">
            <a:avLst/>
          </a:prstGeom>
        </p:spPr>
      </p:pic>
      <p:sp>
        <p:nvSpPr>
          <p:cNvPr id="11" name="テキスト ボックス 48">
            <a:extLst>
              <a:ext uri="{FF2B5EF4-FFF2-40B4-BE49-F238E27FC236}">
                <a16:creationId xmlns:a16="http://schemas.microsoft.com/office/drawing/2014/main" id="{574AD429-E685-048E-B133-59886D555614}"/>
              </a:ext>
            </a:extLst>
          </p:cNvPr>
          <p:cNvSpPr txBox="1"/>
          <p:nvPr/>
        </p:nvSpPr>
        <p:spPr>
          <a:xfrm>
            <a:off x="7957476" y="5491093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rgbClr val="000000"/>
                </a:solidFill>
                <a:latin typeface="HandwritingWeCan Light" panose="020F0300000000000000" pitchFamily="34" charset="0"/>
              </a:rPr>
              <a:t>Grinch</a:t>
            </a:r>
          </a:p>
        </p:txBody>
      </p:sp>
      <p:pic>
        <p:nvPicPr>
          <p:cNvPr id="12" name="Picture 11" descr="Illustration of an elf carrying Christmas presents">
            <a:extLst>
              <a:ext uri="{FF2B5EF4-FFF2-40B4-BE49-F238E27FC236}">
                <a16:creationId xmlns:a16="http://schemas.microsoft.com/office/drawing/2014/main" id="{01022A31-F0AC-FBB9-8507-D7A4646F8A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35" y="1020263"/>
            <a:ext cx="1660608" cy="16606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Illustration of an elf carrying Christmas presents">
            <a:extLst>
              <a:ext uri="{FF2B5EF4-FFF2-40B4-BE49-F238E27FC236}">
                <a16:creationId xmlns:a16="http://schemas.microsoft.com/office/drawing/2014/main" id="{CC3DC7FB-B445-54C8-747D-10E34F7065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812" y="1046182"/>
            <a:ext cx="1660608" cy="16606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Illustration of an elf carrying Christmas presents">
            <a:extLst>
              <a:ext uri="{FF2B5EF4-FFF2-40B4-BE49-F238E27FC236}">
                <a16:creationId xmlns:a16="http://schemas.microsoft.com/office/drawing/2014/main" id="{666ADA7F-9D5A-B4A1-2680-C397526B37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695" y="1046182"/>
            <a:ext cx="1660608" cy="16606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Illustration of an elf carrying Christmas presents">
            <a:extLst>
              <a:ext uri="{FF2B5EF4-FFF2-40B4-BE49-F238E27FC236}">
                <a16:creationId xmlns:a16="http://schemas.microsoft.com/office/drawing/2014/main" id="{ABD77E3C-3EC9-B55E-2ABD-822DFFEDE9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976" y="1046182"/>
            <a:ext cx="1660608" cy="16606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Illustration of an elf carrying Christmas presents">
            <a:extLst>
              <a:ext uri="{FF2B5EF4-FFF2-40B4-BE49-F238E27FC236}">
                <a16:creationId xmlns:a16="http://schemas.microsoft.com/office/drawing/2014/main" id="{DC234DAF-FAB8-D84C-2BFB-FE0EA286B8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186" y="1046182"/>
            <a:ext cx="1660608" cy="1660608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テキスト ボックス 39">
            <a:extLst>
              <a:ext uri="{FF2B5EF4-FFF2-40B4-BE49-F238E27FC236}">
                <a16:creationId xmlns:a16="http://schemas.microsoft.com/office/drawing/2014/main" id="{790BDB89-1EAA-DCDC-B236-73CFBE308BDC}"/>
              </a:ext>
            </a:extLst>
          </p:cNvPr>
          <p:cNvSpPr txBox="1"/>
          <p:nvPr/>
        </p:nvSpPr>
        <p:spPr>
          <a:xfrm>
            <a:off x="2952997" y="2885602"/>
            <a:ext cx="5488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Elf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20" name="テキスト ボックス 39">
            <a:extLst>
              <a:ext uri="{FF2B5EF4-FFF2-40B4-BE49-F238E27FC236}">
                <a16:creationId xmlns:a16="http://schemas.microsoft.com/office/drawing/2014/main" id="{240560CB-44E9-3D24-430B-065C3348C52F}"/>
              </a:ext>
            </a:extLst>
          </p:cNvPr>
          <p:cNvSpPr txBox="1"/>
          <p:nvPr/>
        </p:nvSpPr>
        <p:spPr>
          <a:xfrm>
            <a:off x="4708208" y="2859683"/>
            <a:ext cx="5488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Elf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21" name="テキスト ボックス 39">
            <a:extLst>
              <a:ext uri="{FF2B5EF4-FFF2-40B4-BE49-F238E27FC236}">
                <a16:creationId xmlns:a16="http://schemas.microsoft.com/office/drawing/2014/main" id="{DE339293-D5D6-490C-6821-42F02C45DE31}"/>
              </a:ext>
            </a:extLst>
          </p:cNvPr>
          <p:cNvSpPr txBox="1"/>
          <p:nvPr/>
        </p:nvSpPr>
        <p:spPr>
          <a:xfrm>
            <a:off x="6420591" y="2858087"/>
            <a:ext cx="5488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Elf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22" name="テキスト ボックス 39">
            <a:extLst>
              <a:ext uri="{FF2B5EF4-FFF2-40B4-BE49-F238E27FC236}">
                <a16:creationId xmlns:a16="http://schemas.microsoft.com/office/drawing/2014/main" id="{F8B401DF-C879-328F-BE12-92204EB78BE5}"/>
              </a:ext>
            </a:extLst>
          </p:cNvPr>
          <p:cNvSpPr txBox="1"/>
          <p:nvPr/>
        </p:nvSpPr>
        <p:spPr>
          <a:xfrm>
            <a:off x="8249453" y="2853005"/>
            <a:ext cx="5488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Elf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102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hristmas line &quot;tree decoration&quot;">
            <a:extLst>
              <a:ext uri="{FF2B5EF4-FFF2-40B4-BE49-F238E27FC236}">
                <a16:creationId xmlns:a16="http://schemas.microsoft.com/office/drawing/2014/main" id="{5B7F3BB9-246A-8F55-43A7-A0BCE410E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16481">
            <a:off x="-1297260" y="-4069977"/>
            <a:ext cx="18540279" cy="132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hristmas line &quot;cake&quot;">
            <a:extLst>
              <a:ext uri="{FF2B5EF4-FFF2-40B4-BE49-F238E27FC236}">
                <a16:creationId xmlns:a16="http://schemas.microsoft.com/office/drawing/2014/main" id="{5DF0425F-DF80-4B4C-8E15-0DD908C9D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31017">
            <a:off x="-1397291" y="-2473457"/>
            <a:ext cx="16340209" cy="119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hristmas line &quot;tree decoration&quot;">
            <a:extLst>
              <a:ext uri="{FF2B5EF4-FFF2-40B4-BE49-F238E27FC236}">
                <a16:creationId xmlns:a16="http://schemas.microsoft.com/office/drawing/2014/main" id="{9101DB34-4CC6-1A48-3964-BF64561C7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46172">
            <a:off x="-1923753" y="-1663881"/>
            <a:ext cx="18540279" cy="132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Christmas line &quot;cake&quot;">
            <a:extLst>
              <a:ext uri="{FF2B5EF4-FFF2-40B4-BE49-F238E27FC236}">
                <a16:creationId xmlns:a16="http://schemas.microsoft.com/office/drawing/2014/main" id="{643DE563-0DB2-B26E-F1B8-4E28CA88E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17221">
            <a:off x="-1552482" y="862256"/>
            <a:ext cx="16340209" cy="119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hristmas line &quot;tree decoration&quot;">
            <a:extLst>
              <a:ext uri="{FF2B5EF4-FFF2-40B4-BE49-F238E27FC236}">
                <a16:creationId xmlns:a16="http://schemas.microsoft.com/office/drawing/2014/main" id="{BE91FFB8-CDDE-A2D1-5452-8C2463849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46172">
            <a:off x="-1120280" y="1191931"/>
            <a:ext cx="18540279" cy="132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hristmas line &quot;cake&quot;">
            <a:extLst>
              <a:ext uri="{FF2B5EF4-FFF2-40B4-BE49-F238E27FC236}">
                <a16:creationId xmlns:a16="http://schemas.microsoft.com/office/drawing/2014/main" id="{1100AC62-18FC-957D-BFA0-AEA4A88662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17221">
            <a:off x="643175" y="2482884"/>
            <a:ext cx="16340209" cy="119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hristmas line &quot;tree decoration&quot;">
            <a:extLst>
              <a:ext uri="{FF2B5EF4-FFF2-40B4-BE49-F238E27FC236}">
                <a16:creationId xmlns:a16="http://schemas.microsoft.com/office/drawing/2014/main" id="{A581CE12-668E-09DE-D989-1F5C7355A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46172">
            <a:off x="2240040" y="1892037"/>
            <a:ext cx="18540279" cy="132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hristmas line &quot;cake&quot;">
            <a:extLst>
              <a:ext uri="{FF2B5EF4-FFF2-40B4-BE49-F238E27FC236}">
                <a16:creationId xmlns:a16="http://schemas.microsoft.com/office/drawing/2014/main" id="{7A04B52D-57A6-8989-0997-1AFC23CA2D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17221">
            <a:off x="6823762" y="1422402"/>
            <a:ext cx="16340209" cy="119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1592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5593</TotalTime>
  <Words>40</Words>
  <Application>Microsoft Macintosh PowerPoint</Application>
  <PresentationFormat>A4 Paper (210x297 mm)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HandwritingWeCan Light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Deventer Rebecca</dc:creator>
  <cp:lastModifiedBy>Cassandra Simuong</cp:lastModifiedBy>
  <cp:revision>24</cp:revision>
  <cp:lastPrinted>2023-12-12T05:07:50Z</cp:lastPrinted>
  <dcterms:created xsi:type="dcterms:W3CDTF">2020-06-01T01:24:11Z</dcterms:created>
  <dcterms:modified xsi:type="dcterms:W3CDTF">2023-12-12T05:10:35Z</dcterms:modified>
</cp:coreProperties>
</file>