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97" r:id="rId2"/>
    <p:sldId id="428" r:id="rId3"/>
    <p:sldId id="398" r:id="rId4"/>
    <p:sldId id="388" r:id="rId5"/>
    <p:sldId id="386" r:id="rId6"/>
    <p:sldId id="427" r:id="rId7"/>
    <p:sldId id="429" r:id="rId8"/>
    <p:sldId id="430" r:id="rId9"/>
    <p:sldId id="431" r:id="rId10"/>
    <p:sldId id="432" r:id="rId11"/>
    <p:sldId id="433" r:id="rId12"/>
    <p:sldId id="434" r:id="rId13"/>
    <p:sldId id="435" r:id="rId14"/>
    <p:sldId id="438" r:id="rId15"/>
    <p:sldId id="436" r:id="rId16"/>
    <p:sldId id="437" r:id="rId17"/>
    <p:sldId id="439" r:id="rId18"/>
    <p:sldId id="440" r:id="rId19"/>
    <p:sldId id="41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5AF08DE-23D9-46AF-AFC7-0C3FC2347E73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57AF677-5909-4CF1-83EF-CB5BC4FF96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7719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08DE-23D9-46AF-AFC7-0C3FC2347E73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F677-5909-4CF1-83EF-CB5BC4FF96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544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08DE-23D9-46AF-AFC7-0C3FC2347E73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F677-5909-4CF1-83EF-CB5BC4FF96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625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08DE-23D9-46AF-AFC7-0C3FC2347E73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F677-5909-4CF1-83EF-CB5BC4FF96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1904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08DE-23D9-46AF-AFC7-0C3FC2347E73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F677-5909-4CF1-83EF-CB5BC4FF96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579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08DE-23D9-46AF-AFC7-0C3FC2347E73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F677-5909-4CF1-83EF-CB5BC4FF96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64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08DE-23D9-46AF-AFC7-0C3FC2347E73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F677-5909-4CF1-83EF-CB5BC4FF96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831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08DE-23D9-46AF-AFC7-0C3FC2347E73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F677-5909-4CF1-83EF-CB5BC4FF96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6344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08DE-23D9-46AF-AFC7-0C3FC2347E73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AF677-5909-4CF1-83EF-CB5BC4FF96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70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08DE-23D9-46AF-AFC7-0C3FC2347E73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57AF677-5909-4CF1-83EF-CB5BC4FF96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0902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5AF08DE-23D9-46AF-AFC7-0C3FC2347E73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57AF677-5909-4CF1-83EF-CB5BC4FF96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689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65AF08DE-23D9-46AF-AFC7-0C3FC2347E73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957AF677-5909-4CF1-83EF-CB5BC4FF96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496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吹き出し 3"/>
          <p:cNvSpPr/>
          <p:nvPr/>
        </p:nvSpPr>
        <p:spPr>
          <a:xfrm>
            <a:off x="0" y="0"/>
            <a:ext cx="12191999" cy="2175164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8000" dirty="0">
                <a:solidFill>
                  <a:schemeClr val="bg1"/>
                </a:solidFill>
                <a:latin typeface="Britannic Bold" panose="020B0903060703020204" pitchFamily="34" charset="0"/>
              </a:rPr>
              <a:t>Quiz Time!</a:t>
            </a:r>
            <a:endParaRPr kumimoji="1" lang="ja-JP" altLang="en-US" sz="80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角丸四角形吹き出し 3">
            <a:extLst>
              <a:ext uri="{FF2B5EF4-FFF2-40B4-BE49-F238E27FC236}">
                <a16:creationId xmlns:a16="http://schemas.microsoft.com/office/drawing/2014/main" id="{0A0172F2-022C-B8DA-135A-6B319C419968}"/>
              </a:ext>
            </a:extLst>
          </p:cNvPr>
          <p:cNvSpPr/>
          <p:nvPr/>
        </p:nvSpPr>
        <p:spPr>
          <a:xfrm>
            <a:off x="1378629" y="2612707"/>
            <a:ext cx="9434739" cy="2175164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6600" dirty="0">
                <a:solidFill>
                  <a:schemeClr val="tx1"/>
                </a:solidFill>
                <a:latin typeface="Eras Demi ITC" panose="020B0805030504020804" pitchFamily="34" charset="0"/>
              </a:rPr>
              <a:t>Are you…? / Do you…?</a:t>
            </a:r>
            <a:endParaRPr kumimoji="1" lang="ja-JP" altLang="en-US" sz="6600" dirty="0">
              <a:solidFill>
                <a:schemeClr val="tx1"/>
              </a:solidFill>
              <a:latin typeface="Eras Demi ITC" panose="020B0805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642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吹き出し 3"/>
          <p:cNvSpPr/>
          <p:nvPr/>
        </p:nvSpPr>
        <p:spPr>
          <a:xfrm>
            <a:off x="207818" y="2188227"/>
            <a:ext cx="11699570" cy="2203664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3800" dirty="0">
                <a:solidFill>
                  <a:schemeClr val="bg1"/>
                </a:solidFill>
                <a:latin typeface="Britannic Bold" panose="020B0903060703020204" pitchFamily="34" charset="0"/>
              </a:rPr>
              <a:t>LEVEL UP!</a:t>
            </a:r>
            <a:endParaRPr kumimoji="1" lang="ja-JP" altLang="en-US" sz="138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001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吹き出し 4">
            <a:extLst>
              <a:ext uri="{FF2B5EF4-FFF2-40B4-BE49-F238E27FC236}">
                <a16:creationId xmlns:a16="http://schemas.microsoft.com/office/drawing/2014/main" id="{B5B44FEF-780A-AE59-BAF9-36DEF7F145DE}"/>
              </a:ext>
            </a:extLst>
          </p:cNvPr>
          <p:cNvSpPr/>
          <p:nvPr/>
        </p:nvSpPr>
        <p:spPr>
          <a:xfrm>
            <a:off x="814207" y="4974579"/>
            <a:ext cx="9518904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u="sng" dirty="0">
                <a:latin typeface="Eras Demi ITC" panose="020B0805030504020804" pitchFamily="34" charset="0"/>
              </a:rPr>
              <a:t>Doing judo</a:t>
            </a:r>
            <a:r>
              <a:rPr lang="en-US" altLang="ja-JP" sz="4800" dirty="0">
                <a:latin typeface="Eras Demi ITC" panose="020B0805030504020804" pitchFamily="34" charset="0"/>
              </a:rPr>
              <a:t> </a:t>
            </a:r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makes me</a:t>
            </a:r>
            <a:r>
              <a:rPr lang="en-US" altLang="ja-JP" sz="4800" dirty="0">
                <a:solidFill>
                  <a:schemeClr val="tx1"/>
                </a:solidFill>
                <a:latin typeface="Eras Demi ITC" panose="020B0805030504020804" pitchFamily="34" charset="0"/>
              </a:rPr>
              <a:t> </a:t>
            </a:r>
            <a:r>
              <a:rPr lang="en-US" altLang="ja-JP" sz="4800" u="sng" dirty="0">
                <a:solidFill>
                  <a:schemeClr val="tx1"/>
                </a:solidFill>
                <a:latin typeface="Eras Demi ITC" panose="020B0805030504020804" pitchFamily="34" charset="0"/>
              </a:rPr>
              <a:t>tired</a:t>
            </a:r>
            <a:endParaRPr kumimoji="1" lang="ja-JP" altLang="en-US" sz="4800" u="sng" dirty="0">
              <a:latin typeface="Eras Demi ITC" panose="020B0805030504020804" pitchFamily="34" charset="0"/>
            </a:endParaRPr>
          </a:p>
        </p:txBody>
      </p:sp>
      <p:sp>
        <p:nvSpPr>
          <p:cNvPr id="18" name="角丸四角形吹き出し 4">
            <a:extLst>
              <a:ext uri="{FF2B5EF4-FFF2-40B4-BE49-F238E27FC236}">
                <a16:creationId xmlns:a16="http://schemas.microsoft.com/office/drawing/2014/main" id="{CC364DF8-9CFB-2DA0-7967-58630458D36B}"/>
              </a:ext>
            </a:extLst>
          </p:cNvPr>
          <p:cNvSpPr/>
          <p:nvPr/>
        </p:nvSpPr>
        <p:spPr>
          <a:xfrm>
            <a:off x="814207" y="4974579"/>
            <a:ext cx="10441762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u="sng" dirty="0">
                <a:latin typeface="Eras Demi ITC" panose="020B0805030504020804" pitchFamily="34" charset="0"/>
              </a:rPr>
              <a:t>__________</a:t>
            </a:r>
            <a:r>
              <a:rPr lang="en-US" altLang="ja-JP" sz="4800" dirty="0">
                <a:latin typeface="Eras Demi ITC" panose="020B0805030504020804" pitchFamily="34" charset="0"/>
              </a:rPr>
              <a:t> </a:t>
            </a:r>
            <a:r>
              <a:rPr lang="en-GB" altLang="ja-JP" sz="4800" dirty="0">
                <a:latin typeface="Eras Demi ITC" panose="020B0805030504020804" pitchFamily="34" charset="0"/>
              </a:rPr>
              <a:t>play games everyday?</a:t>
            </a:r>
            <a:endParaRPr kumimoji="1" lang="ja-JP" altLang="en-US" sz="4800" u="sng" dirty="0">
              <a:latin typeface="Eras Demi ITC" panose="020B0805030504020804" pitchFamily="34" charset="0"/>
            </a:endParaRPr>
          </a:p>
        </p:txBody>
      </p:sp>
      <p:sp>
        <p:nvSpPr>
          <p:cNvPr id="13" name="角丸四角形吹き出し 4">
            <a:extLst>
              <a:ext uri="{FF2B5EF4-FFF2-40B4-BE49-F238E27FC236}">
                <a16:creationId xmlns:a16="http://schemas.microsoft.com/office/drawing/2014/main" id="{318D2FE2-18C3-AE08-066C-08723EB71AC7}"/>
              </a:ext>
            </a:extLst>
          </p:cNvPr>
          <p:cNvSpPr/>
          <p:nvPr/>
        </p:nvSpPr>
        <p:spPr>
          <a:xfrm>
            <a:off x="814207" y="4984118"/>
            <a:ext cx="10441762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Do you </a:t>
            </a:r>
            <a:r>
              <a:rPr lang="en-GB" altLang="ja-JP" sz="4800" dirty="0">
                <a:latin typeface="Eras Demi ITC" panose="020B0805030504020804" pitchFamily="34" charset="0"/>
              </a:rPr>
              <a:t>play games everyday?</a:t>
            </a:r>
            <a:endParaRPr kumimoji="1" lang="ja-JP" altLang="en-US" sz="4800" dirty="0">
              <a:latin typeface="Eras Demi ITC" panose="020B0805030504020804" pitchFamily="34" charset="0"/>
            </a:endParaRPr>
          </a:p>
        </p:txBody>
      </p:sp>
      <p:sp>
        <p:nvSpPr>
          <p:cNvPr id="2" name="角丸四角形吹き出し 3">
            <a:extLst>
              <a:ext uri="{FF2B5EF4-FFF2-40B4-BE49-F238E27FC236}">
                <a16:creationId xmlns:a16="http://schemas.microsoft.com/office/drawing/2014/main" id="{CF6AF990-6C54-BD82-C0E6-C961088A8734}"/>
              </a:ext>
            </a:extLst>
          </p:cNvPr>
          <p:cNvSpPr/>
          <p:nvPr/>
        </p:nvSpPr>
        <p:spPr>
          <a:xfrm>
            <a:off x="0" y="0"/>
            <a:ext cx="12191999" cy="1112921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8000" dirty="0">
                <a:solidFill>
                  <a:schemeClr val="bg1"/>
                </a:solidFill>
                <a:latin typeface="Britannic Bold" panose="020B0903060703020204" pitchFamily="34" charset="0"/>
              </a:rPr>
              <a:t>Are you…? / Do you…?</a:t>
            </a:r>
            <a:endParaRPr kumimoji="1" lang="ja-JP" altLang="en-US" sz="80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pic>
        <p:nvPicPr>
          <p:cNvPr id="4" name="Picture 3" descr="ゲームに熱中している男の子のイラスト | かわいいフリー素材集 いらすとや">
            <a:extLst>
              <a:ext uri="{FF2B5EF4-FFF2-40B4-BE49-F238E27FC236}">
                <a16:creationId xmlns:a16="http://schemas.microsoft.com/office/drawing/2014/main" id="{93F25359-5B7C-9C13-8502-91DC4F77E8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307" y="1570160"/>
            <a:ext cx="3945386" cy="311538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角丸四角形吹き出し 4">
            <a:extLst>
              <a:ext uri="{FF2B5EF4-FFF2-40B4-BE49-F238E27FC236}">
                <a16:creationId xmlns:a16="http://schemas.microsoft.com/office/drawing/2014/main" id="{3C50D202-C0AE-D264-88A1-34E5874A145C}"/>
              </a:ext>
            </a:extLst>
          </p:cNvPr>
          <p:cNvSpPr/>
          <p:nvPr/>
        </p:nvSpPr>
        <p:spPr>
          <a:xfrm>
            <a:off x="814207" y="4984118"/>
            <a:ext cx="10441762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Do you </a:t>
            </a:r>
            <a:r>
              <a:rPr lang="en-GB" altLang="ja-JP" sz="4800" u="sng" dirty="0">
                <a:latin typeface="Eras Demi ITC" panose="020B0805030504020804" pitchFamily="34" charset="0"/>
              </a:rPr>
              <a:t>play</a:t>
            </a:r>
            <a:r>
              <a:rPr lang="en-GB" altLang="ja-JP" sz="4800" dirty="0">
                <a:latin typeface="Eras Demi ITC" panose="020B0805030504020804" pitchFamily="34" charset="0"/>
              </a:rPr>
              <a:t> games everyday?</a:t>
            </a:r>
            <a:endParaRPr kumimoji="1" lang="ja-JP" altLang="en-US" sz="4800" dirty="0">
              <a:latin typeface="Eras Demi ITC" panose="020B0805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570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吹き出し 4">
            <a:extLst>
              <a:ext uri="{FF2B5EF4-FFF2-40B4-BE49-F238E27FC236}">
                <a16:creationId xmlns:a16="http://schemas.microsoft.com/office/drawing/2014/main" id="{B5B44FEF-780A-AE59-BAF9-36DEF7F145DE}"/>
              </a:ext>
            </a:extLst>
          </p:cNvPr>
          <p:cNvSpPr/>
          <p:nvPr/>
        </p:nvSpPr>
        <p:spPr>
          <a:xfrm>
            <a:off x="985288" y="4974579"/>
            <a:ext cx="9518904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u="sng" dirty="0">
                <a:latin typeface="Eras Demi ITC" panose="020B0805030504020804" pitchFamily="34" charset="0"/>
              </a:rPr>
              <a:t>Doing judo</a:t>
            </a:r>
            <a:r>
              <a:rPr lang="en-US" altLang="ja-JP" sz="4800" dirty="0">
                <a:latin typeface="Eras Demi ITC" panose="020B0805030504020804" pitchFamily="34" charset="0"/>
              </a:rPr>
              <a:t> </a:t>
            </a:r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makes me</a:t>
            </a:r>
            <a:r>
              <a:rPr lang="en-US" altLang="ja-JP" sz="4800" dirty="0">
                <a:solidFill>
                  <a:schemeClr val="tx1"/>
                </a:solidFill>
                <a:latin typeface="Eras Demi ITC" panose="020B0805030504020804" pitchFamily="34" charset="0"/>
              </a:rPr>
              <a:t> </a:t>
            </a:r>
            <a:r>
              <a:rPr lang="en-US" altLang="ja-JP" sz="4800" u="sng" dirty="0">
                <a:solidFill>
                  <a:schemeClr val="tx1"/>
                </a:solidFill>
                <a:latin typeface="Eras Demi ITC" panose="020B0805030504020804" pitchFamily="34" charset="0"/>
              </a:rPr>
              <a:t>tired</a:t>
            </a:r>
            <a:endParaRPr kumimoji="1" lang="ja-JP" altLang="en-US" sz="4800" u="sng" dirty="0">
              <a:latin typeface="Eras Demi ITC" panose="020B0805030504020804" pitchFamily="34" charset="0"/>
            </a:endParaRPr>
          </a:p>
        </p:txBody>
      </p:sp>
      <p:sp>
        <p:nvSpPr>
          <p:cNvPr id="18" name="角丸四角形吹き出し 4">
            <a:extLst>
              <a:ext uri="{FF2B5EF4-FFF2-40B4-BE49-F238E27FC236}">
                <a16:creationId xmlns:a16="http://schemas.microsoft.com/office/drawing/2014/main" id="{CC364DF8-9CFB-2DA0-7967-58630458D36B}"/>
              </a:ext>
            </a:extLst>
          </p:cNvPr>
          <p:cNvSpPr/>
          <p:nvPr/>
        </p:nvSpPr>
        <p:spPr>
          <a:xfrm>
            <a:off x="985288" y="4974579"/>
            <a:ext cx="10441762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u="sng" dirty="0">
                <a:latin typeface="Eras Demi ITC" panose="020B0805030504020804" pitchFamily="34" charset="0"/>
              </a:rPr>
              <a:t>__________</a:t>
            </a:r>
            <a:r>
              <a:rPr lang="en-US" altLang="ja-JP" sz="4800" dirty="0">
                <a:latin typeface="Eras Demi ITC" panose="020B0805030504020804" pitchFamily="34" charset="0"/>
              </a:rPr>
              <a:t> </a:t>
            </a:r>
            <a:r>
              <a:rPr lang="en-GB" altLang="ja-JP" sz="4800" dirty="0">
                <a:latin typeface="Eras Demi ITC" panose="020B0805030504020804" pitchFamily="34" charset="0"/>
              </a:rPr>
              <a:t>a girl?</a:t>
            </a:r>
            <a:endParaRPr kumimoji="1" lang="ja-JP" altLang="en-US" sz="4800" u="sng" dirty="0">
              <a:latin typeface="Eras Demi ITC" panose="020B0805030504020804" pitchFamily="34" charset="0"/>
            </a:endParaRPr>
          </a:p>
        </p:txBody>
      </p:sp>
      <p:sp>
        <p:nvSpPr>
          <p:cNvPr id="13" name="角丸四角形吹き出し 4">
            <a:extLst>
              <a:ext uri="{FF2B5EF4-FFF2-40B4-BE49-F238E27FC236}">
                <a16:creationId xmlns:a16="http://schemas.microsoft.com/office/drawing/2014/main" id="{318D2FE2-18C3-AE08-066C-08723EB71AC7}"/>
              </a:ext>
            </a:extLst>
          </p:cNvPr>
          <p:cNvSpPr/>
          <p:nvPr/>
        </p:nvSpPr>
        <p:spPr>
          <a:xfrm>
            <a:off x="985288" y="4974579"/>
            <a:ext cx="10441762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Are you </a:t>
            </a:r>
            <a:r>
              <a:rPr lang="en-GB" altLang="ja-JP" sz="4800" dirty="0">
                <a:latin typeface="Eras Demi ITC" panose="020B0805030504020804" pitchFamily="34" charset="0"/>
              </a:rPr>
              <a:t>a girl?</a:t>
            </a:r>
            <a:endParaRPr kumimoji="1" lang="ja-JP" altLang="en-US" sz="4800" dirty="0">
              <a:latin typeface="Eras Demi ITC" panose="020B0805030504020804" pitchFamily="34" charset="0"/>
            </a:endParaRPr>
          </a:p>
        </p:txBody>
      </p:sp>
      <p:sp>
        <p:nvSpPr>
          <p:cNvPr id="2" name="角丸四角形吹き出し 3">
            <a:extLst>
              <a:ext uri="{FF2B5EF4-FFF2-40B4-BE49-F238E27FC236}">
                <a16:creationId xmlns:a16="http://schemas.microsoft.com/office/drawing/2014/main" id="{CF6AF990-6C54-BD82-C0E6-C961088A8734}"/>
              </a:ext>
            </a:extLst>
          </p:cNvPr>
          <p:cNvSpPr/>
          <p:nvPr/>
        </p:nvSpPr>
        <p:spPr>
          <a:xfrm>
            <a:off x="0" y="0"/>
            <a:ext cx="12191999" cy="1112921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8000" dirty="0">
                <a:solidFill>
                  <a:schemeClr val="bg1"/>
                </a:solidFill>
                <a:latin typeface="Britannic Bold" panose="020B0903060703020204" pitchFamily="34" charset="0"/>
              </a:rPr>
              <a:t>Are you…? / Do you…?</a:t>
            </a:r>
            <a:endParaRPr kumimoji="1" lang="ja-JP" altLang="en-US" sz="80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pic>
        <p:nvPicPr>
          <p:cNvPr id="3" name="Picture 2" descr="通学している学生のイラスト（女子学生）">
            <a:extLst>
              <a:ext uri="{FF2B5EF4-FFF2-40B4-BE49-F238E27FC236}">
                <a16:creationId xmlns:a16="http://schemas.microsoft.com/office/drawing/2014/main" id="{757D9F3A-75C6-D9D6-A5FB-985230962F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712" y="1703626"/>
            <a:ext cx="2849388" cy="29819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0405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吹き出し 4">
            <a:extLst>
              <a:ext uri="{FF2B5EF4-FFF2-40B4-BE49-F238E27FC236}">
                <a16:creationId xmlns:a16="http://schemas.microsoft.com/office/drawing/2014/main" id="{B5B44FEF-780A-AE59-BAF9-36DEF7F145DE}"/>
              </a:ext>
            </a:extLst>
          </p:cNvPr>
          <p:cNvSpPr/>
          <p:nvPr/>
        </p:nvSpPr>
        <p:spPr>
          <a:xfrm>
            <a:off x="875119" y="4974579"/>
            <a:ext cx="9518904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u="sng" dirty="0">
                <a:latin typeface="Eras Demi ITC" panose="020B0805030504020804" pitchFamily="34" charset="0"/>
              </a:rPr>
              <a:t>Doing judo</a:t>
            </a:r>
            <a:r>
              <a:rPr lang="en-US" altLang="ja-JP" sz="4800" dirty="0">
                <a:latin typeface="Eras Demi ITC" panose="020B0805030504020804" pitchFamily="34" charset="0"/>
              </a:rPr>
              <a:t> </a:t>
            </a:r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makes me</a:t>
            </a:r>
            <a:r>
              <a:rPr lang="en-US" altLang="ja-JP" sz="4800" dirty="0">
                <a:solidFill>
                  <a:schemeClr val="tx1"/>
                </a:solidFill>
                <a:latin typeface="Eras Demi ITC" panose="020B0805030504020804" pitchFamily="34" charset="0"/>
              </a:rPr>
              <a:t> </a:t>
            </a:r>
            <a:r>
              <a:rPr lang="en-US" altLang="ja-JP" sz="4800" u="sng" dirty="0">
                <a:solidFill>
                  <a:schemeClr val="tx1"/>
                </a:solidFill>
                <a:latin typeface="Eras Demi ITC" panose="020B0805030504020804" pitchFamily="34" charset="0"/>
              </a:rPr>
              <a:t>tired</a:t>
            </a:r>
            <a:endParaRPr kumimoji="1" lang="ja-JP" altLang="en-US" sz="4800" u="sng" dirty="0">
              <a:latin typeface="Eras Demi ITC" panose="020B0805030504020804" pitchFamily="34" charset="0"/>
            </a:endParaRPr>
          </a:p>
        </p:txBody>
      </p:sp>
      <p:sp>
        <p:nvSpPr>
          <p:cNvPr id="18" name="角丸四角形吹き出し 4">
            <a:extLst>
              <a:ext uri="{FF2B5EF4-FFF2-40B4-BE49-F238E27FC236}">
                <a16:creationId xmlns:a16="http://schemas.microsoft.com/office/drawing/2014/main" id="{CC364DF8-9CFB-2DA0-7967-58630458D36B}"/>
              </a:ext>
            </a:extLst>
          </p:cNvPr>
          <p:cNvSpPr/>
          <p:nvPr/>
        </p:nvSpPr>
        <p:spPr>
          <a:xfrm>
            <a:off x="875119" y="4974579"/>
            <a:ext cx="10441762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u="sng" dirty="0">
                <a:latin typeface="Eras Demi ITC" panose="020B0805030504020804" pitchFamily="34" charset="0"/>
              </a:rPr>
              <a:t>__________</a:t>
            </a:r>
            <a:r>
              <a:rPr lang="en-US" altLang="ja-JP" sz="4800" dirty="0">
                <a:latin typeface="Eras Demi ITC" panose="020B0805030504020804" pitchFamily="34" charset="0"/>
              </a:rPr>
              <a:t> </a:t>
            </a:r>
            <a:r>
              <a:rPr lang="en-GB" altLang="ja-JP" sz="4800" dirty="0">
                <a:latin typeface="Eras Demi ITC" panose="020B0805030504020804" pitchFamily="34" charset="0"/>
              </a:rPr>
              <a:t>like soccer?</a:t>
            </a:r>
            <a:endParaRPr kumimoji="1" lang="ja-JP" altLang="en-US" sz="4800" u="sng" dirty="0">
              <a:latin typeface="Eras Demi ITC" panose="020B0805030504020804" pitchFamily="34" charset="0"/>
            </a:endParaRPr>
          </a:p>
        </p:txBody>
      </p:sp>
      <p:sp>
        <p:nvSpPr>
          <p:cNvPr id="13" name="角丸四角形吹き出し 4">
            <a:extLst>
              <a:ext uri="{FF2B5EF4-FFF2-40B4-BE49-F238E27FC236}">
                <a16:creationId xmlns:a16="http://schemas.microsoft.com/office/drawing/2014/main" id="{318D2FE2-18C3-AE08-066C-08723EB71AC7}"/>
              </a:ext>
            </a:extLst>
          </p:cNvPr>
          <p:cNvSpPr/>
          <p:nvPr/>
        </p:nvSpPr>
        <p:spPr>
          <a:xfrm>
            <a:off x="875119" y="4974579"/>
            <a:ext cx="10441762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Do you </a:t>
            </a:r>
            <a:r>
              <a:rPr lang="en-GB" altLang="ja-JP" sz="4800" dirty="0">
                <a:latin typeface="Eras Demi ITC" panose="020B0805030504020804" pitchFamily="34" charset="0"/>
              </a:rPr>
              <a:t>like soccer?</a:t>
            </a:r>
            <a:endParaRPr kumimoji="1" lang="ja-JP" altLang="en-US" sz="4800" dirty="0">
              <a:latin typeface="Eras Demi ITC" panose="020B0805030504020804" pitchFamily="34" charset="0"/>
            </a:endParaRPr>
          </a:p>
        </p:txBody>
      </p:sp>
      <p:sp>
        <p:nvSpPr>
          <p:cNvPr id="2" name="角丸四角形吹き出し 3">
            <a:extLst>
              <a:ext uri="{FF2B5EF4-FFF2-40B4-BE49-F238E27FC236}">
                <a16:creationId xmlns:a16="http://schemas.microsoft.com/office/drawing/2014/main" id="{CF6AF990-6C54-BD82-C0E6-C961088A8734}"/>
              </a:ext>
            </a:extLst>
          </p:cNvPr>
          <p:cNvSpPr/>
          <p:nvPr/>
        </p:nvSpPr>
        <p:spPr>
          <a:xfrm>
            <a:off x="0" y="0"/>
            <a:ext cx="12191999" cy="1112921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8000" dirty="0">
                <a:solidFill>
                  <a:schemeClr val="bg1"/>
                </a:solidFill>
                <a:latin typeface="Britannic Bold" panose="020B0903060703020204" pitchFamily="34" charset="0"/>
              </a:rPr>
              <a:t>Are you…? / Do you…?</a:t>
            </a:r>
            <a:endParaRPr kumimoji="1" lang="ja-JP" altLang="en-US" sz="80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sp>
        <p:nvSpPr>
          <p:cNvPr id="6" name="角丸四角形吹き出し 4">
            <a:extLst>
              <a:ext uri="{FF2B5EF4-FFF2-40B4-BE49-F238E27FC236}">
                <a16:creationId xmlns:a16="http://schemas.microsoft.com/office/drawing/2014/main" id="{D2FCFB38-73B4-05FC-09E6-4CD39C38FD46}"/>
              </a:ext>
            </a:extLst>
          </p:cNvPr>
          <p:cNvSpPr/>
          <p:nvPr/>
        </p:nvSpPr>
        <p:spPr>
          <a:xfrm>
            <a:off x="875119" y="4974579"/>
            <a:ext cx="10441762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Do you </a:t>
            </a:r>
            <a:r>
              <a:rPr lang="en-GB" altLang="ja-JP" sz="4800" u="sng" dirty="0">
                <a:latin typeface="Eras Demi ITC" panose="020B0805030504020804" pitchFamily="34" charset="0"/>
              </a:rPr>
              <a:t>like</a:t>
            </a:r>
            <a:r>
              <a:rPr lang="en-GB" altLang="ja-JP" sz="4800" dirty="0">
                <a:latin typeface="Eras Demi ITC" panose="020B0805030504020804" pitchFamily="34" charset="0"/>
              </a:rPr>
              <a:t> soccer?</a:t>
            </a:r>
            <a:endParaRPr kumimoji="1" lang="ja-JP" altLang="en-US" sz="4800" dirty="0">
              <a:latin typeface="Eras Demi ITC" panose="020B0805030504020804" pitchFamily="34" charset="0"/>
            </a:endParaRPr>
          </a:p>
        </p:txBody>
      </p:sp>
      <p:pic>
        <p:nvPicPr>
          <p:cNvPr id="7" name="Picture 6" descr="パスをするサッカー選手のイラスト（男性） | かわいいフリー素材集 ...">
            <a:extLst>
              <a:ext uri="{FF2B5EF4-FFF2-40B4-BE49-F238E27FC236}">
                <a16:creationId xmlns:a16="http://schemas.microsoft.com/office/drawing/2014/main" id="{4818A89E-F404-A701-C49C-CBE91B9023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854" y="1585544"/>
            <a:ext cx="3006291" cy="31397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64313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吹き出し 4">
            <a:extLst>
              <a:ext uri="{FF2B5EF4-FFF2-40B4-BE49-F238E27FC236}">
                <a16:creationId xmlns:a16="http://schemas.microsoft.com/office/drawing/2014/main" id="{B5B44FEF-780A-AE59-BAF9-36DEF7F145DE}"/>
              </a:ext>
            </a:extLst>
          </p:cNvPr>
          <p:cNvSpPr/>
          <p:nvPr/>
        </p:nvSpPr>
        <p:spPr>
          <a:xfrm>
            <a:off x="694704" y="4974579"/>
            <a:ext cx="9518904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u="sng" dirty="0">
                <a:latin typeface="Eras Demi ITC" panose="020B0805030504020804" pitchFamily="34" charset="0"/>
              </a:rPr>
              <a:t>Doing judo</a:t>
            </a:r>
            <a:r>
              <a:rPr lang="en-US" altLang="ja-JP" sz="4800" dirty="0">
                <a:latin typeface="Eras Demi ITC" panose="020B0805030504020804" pitchFamily="34" charset="0"/>
              </a:rPr>
              <a:t> </a:t>
            </a:r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makes me</a:t>
            </a:r>
            <a:r>
              <a:rPr lang="en-US" altLang="ja-JP" sz="4800" dirty="0">
                <a:solidFill>
                  <a:schemeClr val="tx1"/>
                </a:solidFill>
                <a:latin typeface="Eras Demi ITC" panose="020B0805030504020804" pitchFamily="34" charset="0"/>
              </a:rPr>
              <a:t> </a:t>
            </a:r>
            <a:r>
              <a:rPr lang="en-US" altLang="ja-JP" sz="4800" u="sng" dirty="0">
                <a:solidFill>
                  <a:schemeClr val="tx1"/>
                </a:solidFill>
                <a:latin typeface="Eras Demi ITC" panose="020B0805030504020804" pitchFamily="34" charset="0"/>
              </a:rPr>
              <a:t>tired</a:t>
            </a:r>
            <a:endParaRPr kumimoji="1" lang="ja-JP" altLang="en-US" sz="4800" u="sng" dirty="0">
              <a:latin typeface="Eras Demi ITC" panose="020B0805030504020804" pitchFamily="34" charset="0"/>
            </a:endParaRPr>
          </a:p>
        </p:txBody>
      </p:sp>
      <p:sp>
        <p:nvSpPr>
          <p:cNvPr id="18" name="角丸四角形吹き出し 4">
            <a:extLst>
              <a:ext uri="{FF2B5EF4-FFF2-40B4-BE49-F238E27FC236}">
                <a16:creationId xmlns:a16="http://schemas.microsoft.com/office/drawing/2014/main" id="{CC364DF8-9CFB-2DA0-7967-58630458D36B}"/>
              </a:ext>
            </a:extLst>
          </p:cNvPr>
          <p:cNvSpPr/>
          <p:nvPr/>
        </p:nvSpPr>
        <p:spPr>
          <a:xfrm>
            <a:off x="694704" y="4974579"/>
            <a:ext cx="10441762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u="sng" dirty="0">
                <a:latin typeface="Eras Demi ITC" panose="020B0805030504020804" pitchFamily="34" charset="0"/>
              </a:rPr>
              <a:t>__________</a:t>
            </a:r>
            <a:r>
              <a:rPr lang="en-US" altLang="ja-JP" sz="4800" dirty="0">
                <a:latin typeface="Eras Demi ITC" panose="020B0805030504020804" pitchFamily="34" charset="0"/>
              </a:rPr>
              <a:t> </a:t>
            </a:r>
            <a:r>
              <a:rPr lang="en-GB" altLang="ja-JP" sz="4800" dirty="0">
                <a:latin typeface="Eras Demi ITC" panose="020B0805030504020804" pitchFamily="34" charset="0"/>
              </a:rPr>
              <a:t>a rugby fan?</a:t>
            </a:r>
            <a:endParaRPr kumimoji="1" lang="ja-JP" altLang="en-US" sz="4800" u="sng" dirty="0">
              <a:latin typeface="Eras Demi ITC" panose="020B0805030504020804" pitchFamily="34" charset="0"/>
            </a:endParaRPr>
          </a:p>
        </p:txBody>
      </p:sp>
      <p:sp>
        <p:nvSpPr>
          <p:cNvPr id="13" name="角丸四角形吹き出し 4">
            <a:extLst>
              <a:ext uri="{FF2B5EF4-FFF2-40B4-BE49-F238E27FC236}">
                <a16:creationId xmlns:a16="http://schemas.microsoft.com/office/drawing/2014/main" id="{318D2FE2-18C3-AE08-066C-08723EB71AC7}"/>
              </a:ext>
            </a:extLst>
          </p:cNvPr>
          <p:cNvSpPr/>
          <p:nvPr/>
        </p:nvSpPr>
        <p:spPr>
          <a:xfrm>
            <a:off x="694704" y="4974579"/>
            <a:ext cx="10441762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Are you </a:t>
            </a:r>
            <a:r>
              <a:rPr lang="en-GB" altLang="ja-JP" sz="4800" dirty="0">
                <a:latin typeface="Eras Demi ITC" panose="020B0805030504020804" pitchFamily="34" charset="0"/>
              </a:rPr>
              <a:t>a rugby fan?</a:t>
            </a:r>
            <a:endParaRPr kumimoji="1" lang="ja-JP" altLang="en-US" sz="4800" dirty="0">
              <a:latin typeface="Eras Demi ITC" panose="020B0805030504020804" pitchFamily="34" charset="0"/>
            </a:endParaRPr>
          </a:p>
        </p:txBody>
      </p:sp>
      <p:sp>
        <p:nvSpPr>
          <p:cNvPr id="2" name="角丸四角形吹き出し 3">
            <a:extLst>
              <a:ext uri="{FF2B5EF4-FFF2-40B4-BE49-F238E27FC236}">
                <a16:creationId xmlns:a16="http://schemas.microsoft.com/office/drawing/2014/main" id="{CF6AF990-6C54-BD82-C0E6-C961088A8734}"/>
              </a:ext>
            </a:extLst>
          </p:cNvPr>
          <p:cNvSpPr/>
          <p:nvPr/>
        </p:nvSpPr>
        <p:spPr>
          <a:xfrm>
            <a:off x="0" y="0"/>
            <a:ext cx="12191999" cy="1112921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8000" dirty="0">
                <a:solidFill>
                  <a:schemeClr val="bg1"/>
                </a:solidFill>
                <a:latin typeface="Britannic Bold" panose="020B0903060703020204" pitchFamily="34" charset="0"/>
              </a:rPr>
              <a:t>Are you…? / Do you…?</a:t>
            </a:r>
            <a:endParaRPr kumimoji="1" lang="ja-JP" altLang="en-US" sz="80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pic>
        <p:nvPicPr>
          <p:cNvPr id="3" name="Picture 2" descr="ラグビー選手のイラスト（男性） | かわいいフリー素材集 いらすとや">
            <a:extLst>
              <a:ext uri="{FF2B5EF4-FFF2-40B4-BE49-F238E27FC236}">
                <a16:creationId xmlns:a16="http://schemas.microsoft.com/office/drawing/2014/main" id="{9811611F-0E43-1CCD-83EC-AFA0C7CCB89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428" y="1682853"/>
            <a:ext cx="2867143" cy="28671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3698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吹き出し 4">
            <a:extLst>
              <a:ext uri="{FF2B5EF4-FFF2-40B4-BE49-F238E27FC236}">
                <a16:creationId xmlns:a16="http://schemas.microsoft.com/office/drawing/2014/main" id="{B5B44FEF-780A-AE59-BAF9-36DEF7F145DE}"/>
              </a:ext>
            </a:extLst>
          </p:cNvPr>
          <p:cNvSpPr/>
          <p:nvPr/>
        </p:nvSpPr>
        <p:spPr>
          <a:xfrm>
            <a:off x="609488" y="4974579"/>
            <a:ext cx="10207370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u="sng" dirty="0">
                <a:latin typeface="Eras Demi ITC" panose="020B0805030504020804" pitchFamily="34" charset="0"/>
              </a:rPr>
              <a:t>Doing judo</a:t>
            </a:r>
            <a:r>
              <a:rPr lang="en-US" altLang="ja-JP" sz="4800" dirty="0">
                <a:latin typeface="Eras Demi ITC" panose="020B0805030504020804" pitchFamily="34" charset="0"/>
              </a:rPr>
              <a:t> </a:t>
            </a:r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makes me</a:t>
            </a:r>
            <a:r>
              <a:rPr lang="en-US" altLang="ja-JP" sz="4800" dirty="0">
                <a:solidFill>
                  <a:schemeClr val="tx1"/>
                </a:solidFill>
                <a:latin typeface="Eras Demi ITC" panose="020B0805030504020804" pitchFamily="34" charset="0"/>
              </a:rPr>
              <a:t> </a:t>
            </a:r>
            <a:r>
              <a:rPr lang="en-US" altLang="ja-JP" sz="4800" u="sng" dirty="0">
                <a:solidFill>
                  <a:schemeClr val="tx1"/>
                </a:solidFill>
                <a:latin typeface="Eras Demi ITC" panose="020B0805030504020804" pitchFamily="34" charset="0"/>
              </a:rPr>
              <a:t>tired</a:t>
            </a:r>
            <a:endParaRPr kumimoji="1" lang="ja-JP" altLang="en-US" sz="4800" u="sng" dirty="0">
              <a:latin typeface="Eras Demi ITC" panose="020B0805030504020804" pitchFamily="34" charset="0"/>
            </a:endParaRPr>
          </a:p>
        </p:txBody>
      </p:sp>
      <p:sp>
        <p:nvSpPr>
          <p:cNvPr id="18" name="角丸四角形吹き出し 4">
            <a:extLst>
              <a:ext uri="{FF2B5EF4-FFF2-40B4-BE49-F238E27FC236}">
                <a16:creationId xmlns:a16="http://schemas.microsoft.com/office/drawing/2014/main" id="{CC364DF8-9CFB-2DA0-7967-58630458D36B}"/>
              </a:ext>
            </a:extLst>
          </p:cNvPr>
          <p:cNvSpPr/>
          <p:nvPr/>
        </p:nvSpPr>
        <p:spPr>
          <a:xfrm>
            <a:off x="542741" y="4974579"/>
            <a:ext cx="11196975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u="sng" dirty="0">
                <a:latin typeface="Eras Demi ITC" panose="020B0805030504020804" pitchFamily="34" charset="0"/>
              </a:rPr>
              <a:t>_______</a:t>
            </a:r>
            <a:r>
              <a:rPr lang="en-US" altLang="ja-JP" sz="4800" dirty="0">
                <a:latin typeface="Eras Demi ITC" panose="020B0805030504020804" pitchFamily="34" charset="0"/>
              </a:rPr>
              <a:t> </a:t>
            </a:r>
            <a:r>
              <a:rPr lang="en-GB" altLang="ja-JP" sz="4800" dirty="0">
                <a:latin typeface="Eras Demi ITC" panose="020B0805030504020804" pitchFamily="34" charset="0"/>
              </a:rPr>
              <a:t>a junior high school student?</a:t>
            </a:r>
            <a:endParaRPr kumimoji="1" lang="ja-JP" altLang="en-US" sz="4800" u="sng" dirty="0">
              <a:latin typeface="Eras Demi ITC" panose="020B0805030504020804" pitchFamily="34" charset="0"/>
            </a:endParaRPr>
          </a:p>
        </p:txBody>
      </p:sp>
      <p:sp>
        <p:nvSpPr>
          <p:cNvPr id="13" name="角丸四角形吹き出し 4">
            <a:extLst>
              <a:ext uri="{FF2B5EF4-FFF2-40B4-BE49-F238E27FC236}">
                <a16:creationId xmlns:a16="http://schemas.microsoft.com/office/drawing/2014/main" id="{318D2FE2-18C3-AE08-066C-08723EB71AC7}"/>
              </a:ext>
            </a:extLst>
          </p:cNvPr>
          <p:cNvSpPr/>
          <p:nvPr/>
        </p:nvSpPr>
        <p:spPr>
          <a:xfrm>
            <a:off x="542741" y="4974579"/>
            <a:ext cx="11196975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Are you </a:t>
            </a:r>
            <a:r>
              <a:rPr lang="en-GB" altLang="ja-JP" sz="4800" dirty="0">
                <a:latin typeface="Eras Demi ITC" panose="020B0805030504020804" pitchFamily="34" charset="0"/>
              </a:rPr>
              <a:t>a junior high school student?</a:t>
            </a:r>
            <a:endParaRPr kumimoji="1" lang="ja-JP" altLang="en-US" sz="4800" dirty="0">
              <a:latin typeface="Eras Demi ITC" panose="020B0805030504020804" pitchFamily="34" charset="0"/>
            </a:endParaRPr>
          </a:p>
        </p:txBody>
      </p:sp>
      <p:sp>
        <p:nvSpPr>
          <p:cNvPr id="2" name="角丸四角形吹き出し 3">
            <a:extLst>
              <a:ext uri="{FF2B5EF4-FFF2-40B4-BE49-F238E27FC236}">
                <a16:creationId xmlns:a16="http://schemas.microsoft.com/office/drawing/2014/main" id="{CF6AF990-6C54-BD82-C0E6-C961088A8734}"/>
              </a:ext>
            </a:extLst>
          </p:cNvPr>
          <p:cNvSpPr/>
          <p:nvPr/>
        </p:nvSpPr>
        <p:spPr>
          <a:xfrm>
            <a:off x="0" y="0"/>
            <a:ext cx="12191999" cy="1112921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8000" dirty="0">
                <a:solidFill>
                  <a:schemeClr val="bg1"/>
                </a:solidFill>
                <a:latin typeface="Britannic Bold" panose="020B0903060703020204" pitchFamily="34" charset="0"/>
              </a:rPr>
              <a:t>Are you…? / Do you…?</a:t>
            </a:r>
            <a:endParaRPr kumimoji="1" lang="ja-JP" altLang="en-US" sz="80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pic>
        <p:nvPicPr>
          <p:cNvPr id="3" name="Picture 2" descr="高校生・中学生のイラスト（学ラン・セーラー服） | かわいいフリー ...">
            <a:extLst>
              <a:ext uri="{FF2B5EF4-FFF2-40B4-BE49-F238E27FC236}">
                <a16:creationId xmlns:a16="http://schemas.microsoft.com/office/drawing/2014/main" id="{E9FB2D05-2F69-8AC2-8C23-CBE0FB892E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494" y="1528765"/>
            <a:ext cx="2637012" cy="32031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9345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吹き出し 4">
            <a:extLst>
              <a:ext uri="{FF2B5EF4-FFF2-40B4-BE49-F238E27FC236}">
                <a16:creationId xmlns:a16="http://schemas.microsoft.com/office/drawing/2014/main" id="{B5B44FEF-780A-AE59-BAF9-36DEF7F145DE}"/>
              </a:ext>
            </a:extLst>
          </p:cNvPr>
          <p:cNvSpPr/>
          <p:nvPr/>
        </p:nvSpPr>
        <p:spPr>
          <a:xfrm>
            <a:off x="1297954" y="4974579"/>
            <a:ext cx="9518904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u="sng" dirty="0">
                <a:latin typeface="Eras Demi ITC" panose="020B0805030504020804" pitchFamily="34" charset="0"/>
              </a:rPr>
              <a:t>Doing judo</a:t>
            </a:r>
            <a:r>
              <a:rPr lang="en-US" altLang="ja-JP" sz="4800" dirty="0">
                <a:latin typeface="Eras Demi ITC" panose="020B0805030504020804" pitchFamily="34" charset="0"/>
              </a:rPr>
              <a:t> </a:t>
            </a:r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makes me</a:t>
            </a:r>
            <a:r>
              <a:rPr lang="en-US" altLang="ja-JP" sz="4800" dirty="0">
                <a:solidFill>
                  <a:schemeClr val="tx1"/>
                </a:solidFill>
                <a:latin typeface="Eras Demi ITC" panose="020B0805030504020804" pitchFamily="34" charset="0"/>
              </a:rPr>
              <a:t> </a:t>
            </a:r>
            <a:r>
              <a:rPr lang="en-US" altLang="ja-JP" sz="4800" u="sng" dirty="0">
                <a:solidFill>
                  <a:schemeClr val="tx1"/>
                </a:solidFill>
                <a:latin typeface="Eras Demi ITC" panose="020B0805030504020804" pitchFamily="34" charset="0"/>
              </a:rPr>
              <a:t>tired</a:t>
            </a:r>
            <a:endParaRPr kumimoji="1" lang="ja-JP" altLang="en-US" sz="4800" u="sng" dirty="0">
              <a:latin typeface="Eras Demi ITC" panose="020B0805030504020804" pitchFamily="34" charset="0"/>
            </a:endParaRPr>
          </a:p>
        </p:txBody>
      </p:sp>
      <p:sp>
        <p:nvSpPr>
          <p:cNvPr id="18" name="角丸四角形吹き出し 4">
            <a:extLst>
              <a:ext uri="{FF2B5EF4-FFF2-40B4-BE49-F238E27FC236}">
                <a16:creationId xmlns:a16="http://schemas.microsoft.com/office/drawing/2014/main" id="{CC364DF8-9CFB-2DA0-7967-58630458D36B}"/>
              </a:ext>
            </a:extLst>
          </p:cNvPr>
          <p:cNvSpPr/>
          <p:nvPr/>
        </p:nvSpPr>
        <p:spPr>
          <a:xfrm>
            <a:off x="1297954" y="4974579"/>
            <a:ext cx="10441762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u="sng" dirty="0">
                <a:latin typeface="Eras Demi ITC" panose="020B0805030504020804" pitchFamily="34" charset="0"/>
              </a:rPr>
              <a:t>__________</a:t>
            </a:r>
            <a:r>
              <a:rPr lang="en-US" altLang="ja-JP" sz="4800" dirty="0">
                <a:latin typeface="Eras Demi ITC" panose="020B0805030504020804" pitchFamily="34" charset="0"/>
              </a:rPr>
              <a:t> </a:t>
            </a:r>
            <a:r>
              <a:rPr lang="en-GB" altLang="ja-JP" sz="4800" dirty="0">
                <a:latin typeface="Eras Demi ITC" panose="020B0805030504020804" pitchFamily="34" charset="0"/>
              </a:rPr>
              <a:t>want lots of money?</a:t>
            </a:r>
            <a:endParaRPr kumimoji="1" lang="ja-JP" altLang="en-US" sz="4800" u="sng" dirty="0">
              <a:latin typeface="Eras Demi ITC" panose="020B0805030504020804" pitchFamily="34" charset="0"/>
            </a:endParaRPr>
          </a:p>
        </p:txBody>
      </p:sp>
      <p:sp>
        <p:nvSpPr>
          <p:cNvPr id="13" name="角丸四角形吹き出し 4">
            <a:extLst>
              <a:ext uri="{FF2B5EF4-FFF2-40B4-BE49-F238E27FC236}">
                <a16:creationId xmlns:a16="http://schemas.microsoft.com/office/drawing/2014/main" id="{318D2FE2-18C3-AE08-066C-08723EB71AC7}"/>
              </a:ext>
            </a:extLst>
          </p:cNvPr>
          <p:cNvSpPr/>
          <p:nvPr/>
        </p:nvSpPr>
        <p:spPr>
          <a:xfrm>
            <a:off x="1297954" y="4974579"/>
            <a:ext cx="10441762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Do you </a:t>
            </a:r>
            <a:r>
              <a:rPr lang="en-GB" altLang="ja-JP" sz="4800" dirty="0">
                <a:latin typeface="Eras Demi ITC" panose="020B0805030504020804" pitchFamily="34" charset="0"/>
              </a:rPr>
              <a:t>want lots of money?</a:t>
            </a:r>
            <a:endParaRPr kumimoji="1" lang="ja-JP" altLang="en-US" sz="4800" dirty="0">
              <a:latin typeface="Eras Demi ITC" panose="020B0805030504020804" pitchFamily="34" charset="0"/>
            </a:endParaRPr>
          </a:p>
        </p:txBody>
      </p:sp>
      <p:sp>
        <p:nvSpPr>
          <p:cNvPr id="2" name="角丸四角形吹き出し 3">
            <a:extLst>
              <a:ext uri="{FF2B5EF4-FFF2-40B4-BE49-F238E27FC236}">
                <a16:creationId xmlns:a16="http://schemas.microsoft.com/office/drawing/2014/main" id="{CF6AF990-6C54-BD82-C0E6-C961088A8734}"/>
              </a:ext>
            </a:extLst>
          </p:cNvPr>
          <p:cNvSpPr/>
          <p:nvPr/>
        </p:nvSpPr>
        <p:spPr>
          <a:xfrm>
            <a:off x="0" y="0"/>
            <a:ext cx="12191999" cy="1112921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8000" dirty="0">
                <a:solidFill>
                  <a:schemeClr val="bg1"/>
                </a:solidFill>
                <a:latin typeface="Britannic Bold" panose="020B0903060703020204" pitchFamily="34" charset="0"/>
              </a:rPr>
              <a:t>Are you…? / Do you…?</a:t>
            </a:r>
            <a:endParaRPr kumimoji="1" lang="ja-JP" altLang="en-US" sz="80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角丸四角形吹き出し 4">
            <a:extLst>
              <a:ext uri="{FF2B5EF4-FFF2-40B4-BE49-F238E27FC236}">
                <a16:creationId xmlns:a16="http://schemas.microsoft.com/office/drawing/2014/main" id="{AB4D3AC5-4C60-77D6-11EF-3C569A75115E}"/>
              </a:ext>
            </a:extLst>
          </p:cNvPr>
          <p:cNvSpPr/>
          <p:nvPr/>
        </p:nvSpPr>
        <p:spPr>
          <a:xfrm>
            <a:off x="1297954" y="4974579"/>
            <a:ext cx="10441762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Do you </a:t>
            </a:r>
            <a:r>
              <a:rPr lang="en-GB" altLang="ja-JP" sz="4800" u="sng" dirty="0">
                <a:latin typeface="Eras Demi ITC" panose="020B0805030504020804" pitchFamily="34" charset="0"/>
              </a:rPr>
              <a:t>want</a:t>
            </a:r>
            <a:r>
              <a:rPr lang="en-GB" altLang="ja-JP" sz="4800" dirty="0">
                <a:latin typeface="Eras Demi ITC" panose="020B0805030504020804" pitchFamily="34" charset="0"/>
              </a:rPr>
              <a:t> lots of money?</a:t>
            </a:r>
            <a:endParaRPr kumimoji="1" lang="ja-JP" altLang="en-US" sz="4800" dirty="0">
              <a:latin typeface="Eras Demi ITC" panose="020B0805030504020804" pitchFamily="34" charset="0"/>
            </a:endParaRPr>
          </a:p>
        </p:txBody>
      </p:sp>
      <p:pic>
        <p:nvPicPr>
          <p:cNvPr id="4" name="Picture 3" descr="お金持ち・成金のイラスト | かわいいフリー素材集 いらすとや">
            <a:extLst>
              <a:ext uri="{FF2B5EF4-FFF2-40B4-BE49-F238E27FC236}">
                <a16:creationId xmlns:a16="http://schemas.microsoft.com/office/drawing/2014/main" id="{E9C8FCAD-3427-410A-D614-157DA3007B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219" y="1654429"/>
            <a:ext cx="4085562" cy="31657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8790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吹き出し 4">
            <a:extLst>
              <a:ext uri="{FF2B5EF4-FFF2-40B4-BE49-F238E27FC236}">
                <a16:creationId xmlns:a16="http://schemas.microsoft.com/office/drawing/2014/main" id="{B5B44FEF-780A-AE59-BAF9-36DEF7F145DE}"/>
              </a:ext>
            </a:extLst>
          </p:cNvPr>
          <p:cNvSpPr/>
          <p:nvPr/>
        </p:nvSpPr>
        <p:spPr>
          <a:xfrm>
            <a:off x="1297954" y="4974579"/>
            <a:ext cx="9518904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u="sng" dirty="0">
                <a:latin typeface="Eras Demi ITC" panose="020B0805030504020804" pitchFamily="34" charset="0"/>
              </a:rPr>
              <a:t>Doing judo</a:t>
            </a:r>
            <a:r>
              <a:rPr lang="en-US" altLang="ja-JP" sz="4800" dirty="0">
                <a:latin typeface="Eras Demi ITC" panose="020B0805030504020804" pitchFamily="34" charset="0"/>
              </a:rPr>
              <a:t> </a:t>
            </a:r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makes me</a:t>
            </a:r>
            <a:r>
              <a:rPr lang="en-US" altLang="ja-JP" sz="4800" dirty="0">
                <a:solidFill>
                  <a:schemeClr val="tx1"/>
                </a:solidFill>
                <a:latin typeface="Eras Demi ITC" panose="020B0805030504020804" pitchFamily="34" charset="0"/>
              </a:rPr>
              <a:t> </a:t>
            </a:r>
            <a:r>
              <a:rPr lang="en-US" altLang="ja-JP" sz="4800" u="sng" dirty="0">
                <a:solidFill>
                  <a:schemeClr val="tx1"/>
                </a:solidFill>
                <a:latin typeface="Eras Demi ITC" panose="020B0805030504020804" pitchFamily="34" charset="0"/>
              </a:rPr>
              <a:t>tired</a:t>
            </a:r>
            <a:endParaRPr kumimoji="1" lang="ja-JP" altLang="en-US" sz="4800" u="sng" dirty="0">
              <a:latin typeface="Eras Demi ITC" panose="020B0805030504020804" pitchFamily="34" charset="0"/>
            </a:endParaRPr>
          </a:p>
        </p:txBody>
      </p:sp>
      <p:sp>
        <p:nvSpPr>
          <p:cNvPr id="18" name="角丸四角形吹き出し 4">
            <a:extLst>
              <a:ext uri="{FF2B5EF4-FFF2-40B4-BE49-F238E27FC236}">
                <a16:creationId xmlns:a16="http://schemas.microsoft.com/office/drawing/2014/main" id="{CC364DF8-9CFB-2DA0-7967-58630458D36B}"/>
              </a:ext>
            </a:extLst>
          </p:cNvPr>
          <p:cNvSpPr/>
          <p:nvPr/>
        </p:nvSpPr>
        <p:spPr>
          <a:xfrm>
            <a:off x="1297954" y="4974579"/>
            <a:ext cx="10441762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u="sng" dirty="0">
                <a:latin typeface="Eras Demi ITC" panose="020B0805030504020804" pitchFamily="34" charset="0"/>
              </a:rPr>
              <a:t>__________</a:t>
            </a:r>
            <a:r>
              <a:rPr lang="en-US" altLang="ja-JP" sz="4800" dirty="0">
                <a:latin typeface="Eras Demi ITC" panose="020B0805030504020804" pitchFamily="34" charset="0"/>
              </a:rPr>
              <a:t> </a:t>
            </a:r>
            <a:r>
              <a:rPr lang="en-GB" altLang="ja-JP" sz="4800" dirty="0">
                <a:latin typeface="Eras Demi ITC" panose="020B0805030504020804" pitchFamily="34" charset="0"/>
              </a:rPr>
              <a:t>from America?</a:t>
            </a:r>
            <a:endParaRPr kumimoji="1" lang="ja-JP" altLang="en-US" sz="4800" u="sng" dirty="0">
              <a:latin typeface="Eras Demi ITC" panose="020B0805030504020804" pitchFamily="34" charset="0"/>
            </a:endParaRPr>
          </a:p>
        </p:txBody>
      </p:sp>
      <p:sp>
        <p:nvSpPr>
          <p:cNvPr id="13" name="角丸四角形吹き出し 4">
            <a:extLst>
              <a:ext uri="{FF2B5EF4-FFF2-40B4-BE49-F238E27FC236}">
                <a16:creationId xmlns:a16="http://schemas.microsoft.com/office/drawing/2014/main" id="{318D2FE2-18C3-AE08-066C-08723EB71AC7}"/>
              </a:ext>
            </a:extLst>
          </p:cNvPr>
          <p:cNvSpPr/>
          <p:nvPr/>
        </p:nvSpPr>
        <p:spPr>
          <a:xfrm>
            <a:off x="1297954" y="4974579"/>
            <a:ext cx="10441762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Are you </a:t>
            </a:r>
            <a:r>
              <a:rPr lang="en-GB" altLang="ja-JP" sz="4800" dirty="0">
                <a:latin typeface="Eras Demi ITC" panose="020B0805030504020804" pitchFamily="34" charset="0"/>
              </a:rPr>
              <a:t>from America?</a:t>
            </a:r>
            <a:endParaRPr kumimoji="1" lang="ja-JP" altLang="en-US" sz="4800" dirty="0">
              <a:latin typeface="Eras Demi ITC" panose="020B0805030504020804" pitchFamily="34" charset="0"/>
            </a:endParaRPr>
          </a:p>
        </p:txBody>
      </p:sp>
      <p:sp>
        <p:nvSpPr>
          <p:cNvPr id="2" name="角丸四角形吹き出し 3">
            <a:extLst>
              <a:ext uri="{FF2B5EF4-FFF2-40B4-BE49-F238E27FC236}">
                <a16:creationId xmlns:a16="http://schemas.microsoft.com/office/drawing/2014/main" id="{CF6AF990-6C54-BD82-C0E6-C961088A8734}"/>
              </a:ext>
            </a:extLst>
          </p:cNvPr>
          <p:cNvSpPr/>
          <p:nvPr/>
        </p:nvSpPr>
        <p:spPr>
          <a:xfrm>
            <a:off x="0" y="0"/>
            <a:ext cx="12191999" cy="1112921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8000" dirty="0">
                <a:solidFill>
                  <a:schemeClr val="bg1"/>
                </a:solidFill>
                <a:latin typeface="Britannic Bold" panose="020B0903060703020204" pitchFamily="34" charset="0"/>
              </a:rPr>
              <a:t>Are you…? / Do you…?</a:t>
            </a:r>
            <a:endParaRPr kumimoji="1" lang="ja-JP" altLang="en-US" sz="80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AD4A9D-DABD-C11A-2C47-317B560143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4492" y="1954783"/>
            <a:ext cx="3243016" cy="2216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650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吹き出し 4">
            <a:extLst>
              <a:ext uri="{FF2B5EF4-FFF2-40B4-BE49-F238E27FC236}">
                <a16:creationId xmlns:a16="http://schemas.microsoft.com/office/drawing/2014/main" id="{B5B44FEF-780A-AE59-BAF9-36DEF7F145DE}"/>
              </a:ext>
            </a:extLst>
          </p:cNvPr>
          <p:cNvSpPr/>
          <p:nvPr/>
        </p:nvSpPr>
        <p:spPr>
          <a:xfrm>
            <a:off x="1297954" y="4974579"/>
            <a:ext cx="9518904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u="sng" dirty="0">
                <a:latin typeface="Eras Demi ITC" panose="020B0805030504020804" pitchFamily="34" charset="0"/>
              </a:rPr>
              <a:t>Doing judo</a:t>
            </a:r>
            <a:r>
              <a:rPr lang="en-US" altLang="ja-JP" sz="4800" dirty="0">
                <a:latin typeface="Eras Demi ITC" panose="020B0805030504020804" pitchFamily="34" charset="0"/>
              </a:rPr>
              <a:t> </a:t>
            </a:r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makes me</a:t>
            </a:r>
            <a:r>
              <a:rPr lang="en-US" altLang="ja-JP" sz="4800" dirty="0">
                <a:solidFill>
                  <a:schemeClr val="tx1"/>
                </a:solidFill>
                <a:latin typeface="Eras Demi ITC" panose="020B0805030504020804" pitchFamily="34" charset="0"/>
              </a:rPr>
              <a:t> </a:t>
            </a:r>
            <a:r>
              <a:rPr lang="en-US" altLang="ja-JP" sz="4800" u="sng" dirty="0">
                <a:solidFill>
                  <a:schemeClr val="tx1"/>
                </a:solidFill>
                <a:latin typeface="Eras Demi ITC" panose="020B0805030504020804" pitchFamily="34" charset="0"/>
              </a:rPr>
              <a:t>tired</a:t>
            </a:r>
            <a:endParaRPr kumimoji="1" lang="ja-JP" altLang="en-US" sz="4800" u="sng" dirty="0">
              <a:latin typeface="Eras Demi ITC" panose="020B0805030504020804" pitchFamily="34" charset="0"/>
            </a:endParaRPr>
          </a:p>
        </p:txBody>
      </p:sp>
      <p:sp>
        <p:nvSpPr>
          <p:cNvPr id="18" name="角丸四角形吹き出し 4">
            <a:extLst>
              <a:ext uri="{FF2B5EF4-FFF2-40B4-BE49-F238E27FC236}">
                <a16:creationId xmlns:a16="http://schemas.microsoft.com/office/drawing/2014/main" id="{CC364DF8-9CFB-2DA0-7967-58630458D36B}"/>
              </a:ext>
            </a:extLst>
          </p:cNvPr>
          <p:cNvSpPr/>
          <p:nvPr/>
        </p:nvSpPr>
        <p:spPr>
          <a:xfrm>
            <a:off x="1297954" y="4974579"/>
            <a:ext cx="10441762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u="sng" dirty="0">
                <a:latin typeface="Eras Demi ITC" panose="020B0805030504020804" pitchFamily="34" charset="0"/>
              </a:rPr>
              <a:t>__________</a:t>
            </a:r>
            <a:r>
              <a:rPr lang="en-US" altLang="ja-JP" sz="4800" dirty="0">
                <a:latin typeface="Eras Demi ITC" panose="020B0805030504020804" pitchFamily="34" charset="0"/>
              </a:rPr>
              <a:t> </a:t>
            </a:r>
            <a:r>
              <a:rPr lang="en-GB" altLang="ja-JP" sz="4800" dirty="0">
                <a:latin typeface="Eras Demi ITC" panose="020B0805030504020804" pitchFamily="34" charset="0"/>
              </a:rPr>
              <a:t>read manga?</a:t>
            </a:r>
            <a:endParaRPr kumimoji="1" lang="ja-JP" altLang="en-US" sz="4800" u="sng" dirty="0">
              <a:latin typeface="Eras Demi ITC" panose="020B0805030504020804" pitchFamily="34" charset="0"/>
            </a:endParaRPr>
          </a:p>
        </p:txBody>
      </p:sp>
      <p:sp>
        <p:nvSpPr>
          <p:cNvPr id="13" name="角丸四角形吹き出し 4">
            <a:extLst>
              <a:ext uri="{FF2B5EF4-FFF2-40B4-BE49-F238E27FC236}">
                <a16:creationId xmlns:a16="http://schemas.microsoft.com/office/drawing/2014/main" id="{318D2FE2-18C3-AE08-066C-08723EB71AC7}"/>
              </a:ext>
            </a:extLst>
          </p:cNvPr>
          <p:cNvSpPr/>
          <p:nvPr/>
        </p:nvSpPr>
        <p:spPr>
          <a:xfrm>
            <a:off x="1297954" y="4974579"/>
            <a:ext cx="10441762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Do you </a:t>
            </a:r>
            <a:r>
              <a:rPr lang="en-GB" altLang="ja-JP" sz="4800" dirty="0">
                <a:latin typeface="Eras Demi ITC" panose="020B0805030504020804" pitchFamily="34" charset="0"/>
              </a:rPr>
              <a:t>read manga?</a:t>
            </a:r>
            <a:endParaRPr kumimoji="1" lang="ja-JP" altLang="en-US" sz="4800" dirty="0">
              <a:latin typeface="Eras Demi ITC" panose="020B0805030504020804" pitchFamily="34" charset="0"/>
            </a:endParaRPr>
          </a:p>
        </p:txBody>
      </p:sp>
      <p:sp>
        <p:nvSpPr>
          <p:cNvPr id="2" name="角丸四角形吹き出し 3">
            <a:extLst>
              <a:ext uri="{FF2B5EF4-FFF2-40B4-BE49-F238E27FC236}">
                <a16:creationId xmlns:a16="http://schemas.microsoft.com/office/drawing/2014/main" id="{CF6AF990-6C54-BD82-C0E6-C961088A8734}"/>
              </a:ext>
            </a:extLst>
          </p:cNvPr>
          <p:cNvSpPr/>
          <p:nvPr/>
        </p:nvSpPr>
        <p:spPr>
          <a:xfrm>
            <a:off x="0" y="0"/>
            <a:ext cx="12191999" cy="1112921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8000" dirty="0">
                <a:solidFill>
                  <a:schemeClr val="bg1"/>
                </a:solidFill>
                <a:latin typeface="Britannic Bold" panose="020B0903060703020204" pitchFamily="34" charset="0"/>
              </a:rPr>
              <a:t>Are you…? / Do you…?</a:t>
            </a:r>
            <a:endParaRPr kumimoji="1" lang="ja-JP" altLang="en-US" sz="80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pic>
        <p:nvPicPr>
          <p:cNvPr id="5" name="Picture 4" descr="漫画の原稿のイラスト | かわいいフリー素材集 いらすとや">
            <a:extLst>
              <a:ext uri="{FF2B5EF4-FFF2-40B4-BE49-F238E27FC236}">
                <a16:creationId xmlns:a16="http://schemas.microsoft.com/office/drawing/2014/main" id="{F1406824-7702-5A8B-8DB1-C480B24135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800" y="1721030"/>
            <a:ext cx="3292793" cy="292177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角丸四角形吹き出し 4">
            <a:extLst>
              <a:ext uri="{FF2B5EF4-FFF2-40B4-BE49-F238E27FC236}">
                <a16:creationId xmlns:a16="http://schemas.microsoft.com/office/drawing/2014/main" id="{922DD1F2-C842-CA32-17BD-B2F0293B73E5}"/>
              </a:ext>
            </a:extLst>
          </p:cNvPr>
          <p:cNvSpPr/>
          <p:nvPr/>
        </p:nvSpPr>
        <p:spPr>
          <a:xfrm>
            <a:off x="1297954" y="4974579"/>
            <a:ext cx="10441762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Do you </a:t>
            </a:r>
            <a:r>
              <a:rPr lang="en-GB" altLang="ja-JP" sz="4800" u="sng" dirty="0">
                <a:latin typeface="Eras Demi ITC" panose="020B0805030504020804" pitchFamily="34" charset="0"/>
              </a:rPr>
              <a:t>read</a:t>
            </a:r>
            <a:r>
              <a:rPr lang="en-GB" altLang="ja-JP" sz="4800" dirty="0">
                <a:latin typeface="Eras Demi ITC" panose="020B0805030504020804" pitchFamily="34" charset="0"/>
              </a:rPr>
              <a:t> manga?</a:t>
            </a:r>
            <a:endParaRPr kumimoji="1" lang="ja-JP" altLang="en-US" sz="4800" dirty="0">
              <a:latin typeface="Eras Demi ITC" panose="020B0805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217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吹き出し 3"/>
          <p:cNvSpPr/>
          <p:nvPr/>
        </p:nvSpPr>
        <p:spPr>
          <a:xfrm>
            <a:off x="246215" y="433318"/>
            <a:ext cx="11699570" cy="2203664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3800" dirty="0">
                <a:solidFill>
                  <a:schemeClr val="bg1"/>
                </a:solidFill>
                <a:latin typeface="Britannic Bold" panose="020B0903060703020204" pitchFamily="34" charset="0"/>
              </a:rPr>
              <a:t>FINISH!</a:t>
            </a:r>
            <a:endParaRPr kumimoji="1" lang="ja-JP" altLang="en-US" sz="138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pic>
        <p:nvPicPr>
          <p:cNvPr id="8194" name="Picture 2" descr="チェッカーフラッグのイラスト（クロス） | かわいいフリー素材集 ...">
            <a:extLst>
              <a:ext uri="{FF2B5EF4-FFF2-40B4-BE49-F238E27FC236}">
                <a16:creationId xmlns:a16="http://schemas.microsoft.com/office/drawing/2014/main" id="{84FA67FD-E746-D579-1193-3131CC5661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472" y="2753261"/>
            <a:ext cx="7075055" cy="371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894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吹き出し 4">
            <a:extLst>
              <a:ext uri="{FF2B5EF4-FFF2-40B4-BE49-F238E27FC236}">
                <a16:creationId xmlns:a16="http://schemas.microsoft.com/office/drawing/2014/main" id="{B5B44FEF-780A-AE59-BAF9-36DEF7F145DE}"/>
              </a:ext>
            </a:extLst>
          </p:cNvPr>
          <p:cNvSpPr/>
          <p:nvPr/>
        </p:nvSpPr>
        <p:spPr>
          <a:xfrm>
            <a:off x="1023231" y="4854263"/>
            <a:ext cx="4411031" cy="94359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rgbClr val="FF0000"/>
                </a:solidFill>
                <a:latin typeface="Eras Demi ITC" panose="020B0805030504020804" pitchFamily="34" charset="0"/>
              </a:rPr>
              <a:t>Are you</a:t>
            </a:r>
            <a:r>
              <a:rPr lang="en-US" altLang="ja-JP" sz="2800" dirty="0">
                <a:solidFill>
                  <a:schemeClr val="tx1"/>
                </a:solidFill>
                <a:latin typeface="Eras Demi ITC" panose="020B0805030504020804" pitchFamily="34" charset="0"/>
              </a:rPr>
              <a:t> from Japan?</a:t>
            </a:r>
            <a:endParaRPr kumimoji="1" lang="ja-JP" altLang="en-US" sz="2800" dirty="0">
              <a:latin typeface="Eras Demi ITC" panose="020B0805030504020804" pitchFamily="34" charset="0"/>
            </a:endParaRPr>
          </a:p>
        </p:txBody>
      </p:sp>
      <p:sp>
        <p:nvSpPr>
          <p:cNvPr id="13" name="角丸四角形吹き出し 4">
            <a:extLst>
              <a:ext uri="{FF2B5EF4-FFF2-40B4-BE49-F238E27FC236}">
                <a16:creationId xmlns:a16="http://schemas.microsoft.com/office/drawing/2014/main" id="{318D2FE2-18C3-AE08-066C-08723EB71AC7}"/>
              </a:ext>
            </a:extLst>
          </p:cNvPr>
          <p:cNvSpPr/>
          <p:nvPr/>
        </p:nvSpPr>
        <p:spPr>
          <a:xfrm>
            <a:off x="6757738" y="4854263"/>
            <a:ext cx="4411031" cy="943599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rgbClr val="FF0000"/>
                </a:solidFill>
                <a:latin typeface="Eras Demi ITC" panose="020B0805030504020804" pitchFamily="34" charset="0"/>
              </a:rPr>
              <a:t>Do you </a:t>
            </a:r>
            <a:r>
              <a:rPr lang="en-US" altLang="ja-JP" sz="2800" u="sng" dirty="0">
                <a:solidFill>
                  <a:schemeClr val="tx1"/>
                </a:solidFill>
                <a:latin typeface="Eras Demi ITC" panose="020B0805030504020804" pitchFamily="34" charset="0"/>
              </a:rPr>
              <a:t>speak</a:t>
            </a:r>
            <a:r>
              <a:rPr lang="en-US" altLang="ja-JP" sz="2800" dirty="0">
                <a:solidFill>
                  <a:schemeClr val="tx1"/>
                </a:solidFill>
                <a:latin typeface="Eras Demi ITC" panose="020B0805030504020804" pitchFamily="34" charset="0"/>
              </a:rPr>
              <a:t> English?</a:t>
            </a:r>
            <a:endParaRPr kumimoji="1" lang="ja-JP" altLang="en-US" sz="2800" dirty="0">
              <a:latin typeface="Eras Demi ITC" panose="020B0805030504020804" pitchFamily="34" charset="0"/>
            </a:endParaRPr>
          </a:p>
        </p:txBody>
      </p:sp>
      <p:sp>
        <p:nvSpPr>
          <p:cNvPr id="2" name="角丸四角形吹き出し 3">
            <a:extLst>
              <a:ext uri="{FF2B5EF4-FFF2-40B4-BE49-F238E27FC236}">
                <a16:creationId xmlns:a16="http://schemas.microsoft.com/office/drawing/2014/main" id="{CF6AF990-6C54-BD82-C0E6-C961088A8734}"/>
              </a:ext>
            </a:extLst>
          </p:cNvPr>
          <p:cNvSpPr/>
          <p:nvPr/>
        </p:nvSpPr>
        <p:spPr>
          <a:xfrm>
            <a:off x="0" y="0"/>
            <a:ext cx="12191999" cy="1112921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8000" dirty="0">
                <a:solidFill>
                  <a:schemeClr val="bg1"/>
                </a:solidFill>
                <a:latin typeface="Britannic Bold" panose="020B0903060703020204" pitchFamily="34" charset="0"/>
              </a:rPr>
              <a:t>What’s the difference?</a:t>
            </a:r>
            <a:endParaRPr kumimoji="1" lang="ja-JP" altLang="en-US" sz="80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F559D6-CC0F-FC59-A195-6129BBF1C7A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821" y="2268059"/>
            <a:ext cx="3074980" cy="2091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英語のスピーキングのイラスト | かわいいフリー素材集 いらすとや">
            <a:extLst>
              <a:ext uri="{FF2B5EF4-FFF2-40B4-BE49-F238E27FC236}">
                <a16:creationId xmlns:a16="http://schemas.microsoft.com/office/drawing/2014/main" id="{3C985E51-15F2-E1DA-4B55-45FFD10739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105" y="2314288"/>
            <a:ext cx="2518783" cy="21907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7043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733" y="554181"/>
            <a:ext cx="3535940" cy="5772963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586508" y="2239816"/>
            <a:ext cx="4042497" cy="198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3800" dirty="0">
                <a:solidFill>
                  <a:schemeClr val="bg1"/>
                </a:solidFill>
                <a:latin typeface="Britannic Bold" panose="020B0903060703020204" pitchFamily="34" charset="0"/>
              </a:rPr>
              <a:t>QUIZ</a:t>
            </a:r>
            <a:endParaRPr kumimoji="1" lang="ja-JP" altLang="en-US" sz="138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430654" y="2239817"/>
            <a:ext cx="4042497" cy="1981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3800" dirty="0">
                <a:solidFill>
                  <a:schemeClr val="bg1"/>
                </a:solidFill>
                <a:latin typeface="Britannic Bold" panose="020B0903060703020204" pitchFamily="34" charset="0"/>
              </a:rPr>
              <a:t>TIME</a:t>
            </a:r>
            <a:endParaRPr kumimoji="1" lang="ja-JP" altLang="en-US" sz="138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12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吹き出し 3"/>
          <p:cNvSpPr/>
          <p:nvPr/>
        </p:nvSpPr>
        <p:spPr>
          <a:xfrm>
            <a:off x="207818" y="2188227"/>
            <a:ext cx="11699570" cy="2203664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3800" dirty="0">
                <a:solidFill>
                  <a:schemeClr val="bg1"/>
                </a:solidFill>
                <a:latin typeface="Britannic Bold" panose="020B0903060703020204" pitchFamily="34" charset="0"/>
              </a:rPr>
              <a:t>ROUND ONE</a:t>
            </a:r>
            <a:endParaRPr kumimoji="1" lang="ja-JP" altLang="en-US" sz="138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60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吹き出し 4">
            <a:extLst>
              <a:ext uri="{FF2B5EF4-FFF2-40B4-BE49-F238E27FC236}">
                <a16:creationId xmlns:a16="http://schemas.microsoft.com/office/drawing/2014/main" id="{B5B44FEF-780A-AE59-BAF9-36DEF7F145DE}"/>
              </a:ext>
            </a:extLst>
          </p:cNvPr>
          <p:cNvSpPr/>
          <p:nvPr/>
        </p:nvSpPr>
        <p:spPr>
          <a:xfrm>
            <a:off x="1297954" y="4974579"/>
            <a:ext cx="9518904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u="sng" dirty="0">
                <a:latin typeface="Eras Demi ITC" panose="020B0805030504020804" pitchFamily="34" charset="0"/>
              </a:rPr>
              <a:t>Doing judo</a:t>
            </a:r>
            <a:r>
              <a:rPr lang="en-US" altLang="ja-JP" sz="4800" dirty="0">
                <a:latin typeface="Eras Demi ITC" panose="020B0805030504020804" pitchFamily="34" charset="0"/>
              </a:rPr>
              <a:t> </a:t>
            </a:r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makes me</a:t>
            </a:r>
            <a:r>
              <a:rPr lang="en-US" altLang="ja-JP" sz="4800" dirty="0">
                <a:solidFill>
                  <a:schemeClr val="tx1"/>
                </a:solidFill>
                <a:latin typeface="Eras Demi ITC" panose="020B0805030504020804" pitchFamily="34" charset="0"/>
              </a:rPr>
              <a:t> </a:t>
            </a:r>
            <a:r>
              <a:rPr lang="en-US" altLang="ja-JP" sz="4800" u="sng" dirty="0">
                <a:solidFill>
                  <a:schemeClr val="tx1"/>
                </a:solidFill>
                <a:latin typeface="Eras Demi ITC" panose="020B0805030504020804" pitchFamily="34" charset="0"/>
              </a:rPr>
              <a:t>tired</a:t>
            </a:r>
            <a:endParaRPr kumimoji="1" lang="ja-JP" altLang="en-US" sz="4800" u="sng" dirty="0">
              <a:latin typeface="Eras Demi ITC" panose="020B0805030504020804" pitchFamily="34" charset="0"/>
            </a:endParaRPr>
          </a:p>
        </p:txBody>
      </p:sp>
      <p:sp>
        <p:nvSpPr>
          <p:cNvPr id="18" name="角丸四角形吹き出し 4">
            <a:extLst>
              <a:ext uri="{FF2B5EF4-FFF2-40B4-BE49-F238E27FC236}">
                <a16:creationId xmlns:a16="http://schemas.microsoft.com/office/drawing/2014/main" id="{CC364DF8-9CFB-2DA0-7967-58630458D36B}"/>
              </a:ext>
            </a:extLst>
          </p:cNvPr>
          <p:cNvSpPr/>
          <p:nvPr/>
        </p:nvSpPr>
        <p:spPr>
          <a:xfrm>
            <a:off x="1297954" y="4974579"/>
            <a:ext cx="9518904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u="sng" dirty="0">
                <a:latin typeface="Eras Demi ITC" panose="020B0805030504020804" pitchFamily="34" charset="0"/>
              </a:rPr>
              <a:t>__________</a:t>
            </a:r>
            <a:r>
              <a:rPr lang="en-US" altLang="ja-JP" sz="4800" dirty="0">
                <a:latin typeface="Eras Demi ITC" panose="020B0805030504020804" pitchFamily="34" charset="0"/>
              </a:rPr>
              <a:t> a boy?</a:t>
            </a:r>
            <a:endParaRPr kumimoji="1" lang="ja-JP" altLang="en-US" sz="4800" u="sng" dirty="0">
              <a:latin typeface="Eras Demi ITC" panose="020B0805030504020804" pitchFamily="34" charset="0"/>
            </a:endParaRPr>
          </a:p>
        </p:txBody>
      </p:sp>
      <p:sp>
        <p:nvSpPr>
          <p:cNvPr id="13" name="角丸四角形吹き出し 4">
            <a:extLst>
              <a:ext uri="{FF2B5EF4-FFF2-40B4-BE49-F238E27FC236}">
                <a16:creationId xmlns:a16="http://schemas.microsoft.com/office/drawing/2014/main" id="{318D2FE2-18C3-AE08-066C-08723EB71AC7}"/>
              </a:ext>
            </a:extLst>
          </p:cNvPr>
          <p:cNvSpPr/>
          <p:nvPr/>
        </p:nvSpPr>
        <p:spPr>
          <a:xfrm>
            <a:off x="1297954" y="4974579"/>
            <a:ext cx="9518904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Are you </a:t>
            </a:r>
            <a:r>
              <a:rPr lang="en-US" altLang="ja-JP" sz="4800" dirty="0">
                <a:solidFill>
                  <a:schemeClr val="tx1"/>
                </a:solidFill>
                <a:latin typeface="Eras Demi ITC" panose="020B0805030504020804" pitchFamily="34" charset="0"/>
              </a:rPr>
              <a:t>a boy?</a:t>
            </a:r>
            <a:endParaRPr kumimoji="1" lang="ja-JP" altLang="en-US" sz="4800" dirty="0">
              <a:latin typeface="Eras Demi ITC" panose="020B0805030504020804" pitchFamily="34" charset="0"/>
            </a:endParaRPr>
          </a:p>
        </p:txBody>
      </p:sp>
      <p:sp>
        <p:nvSpPr>
          <p:cNvPr id="2" name="角丸四角形吹き出し 3">
            <a:extLst>
              <a:ext uri="{FF2B5EF4-FFF2-40B4-BE49-F238E27FC236}">
                <a16:creationId xmlns:a16="http://schemas.microsoft.com/office/drawing/2014/main" id="{CF6AF990-6C54-BD82-C0E6-C961088A8734}"/>
              </a:ext>
            </a:extLst>
          </p:cNvPr>
          <p:cNvSpPr/>
          <p:nvPr/>
        </p:nvSpPr>
        <p:spPr>
          <a:xfrm>
            <a:off x="0" y="0"/>
            <a:ext cx="12191999" cy="1112921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8000" dirty="0">
                <a:solidFill>
                  <a:schemeClr val="bg1"/>
                </a:solidFill>
                <a:latin typeface="Britannic Bold" panose="020B0903060703020204" pitchFamily="34" charset="0"/>
              </a:rPr>
              <a:t>Are you…? / Do you…?</a:t>
            </a:r>
            <a:endParaRPr kumimoji="1" lang="ja-JP" altLang="en-US" sz="80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pic>
        <p:nvPicPr>
          <p:cNvPr id="4" name="Picture 3" descr="通学している男子学生のイラスト（学ラン） | かわいいフリー素材集 ...">
            <a:extLst>
              <a:ext uri="{FF2B5EF4-FFF2-40B4-BE49-F238E27FC236}">
                <a16:creationId xmlns:a16="http://schemas.microsoft.com/office/drawing/2014/main" id="{AC9E3671-7E26-D9D2-D879-F83FDE4B1C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154" y="1667868"/>
            <a:ext cx="2831690" cy="29641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31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吹き出し 4">
            <a:extLst>
              <a:ext uri="{FF2B5EF4-FFF2-40B4-BE49-F238E27FC236}">
                <a16:creationId xmlns:a16="http://schemas.microsoft.com/office/drawing/2014/main" id="{B5B44FEF-780A-AE59-BAF9-36DEF7F145DE}"/>
              </a:ext>
            </a:extLst>
          </p:cNvPr>
          <p:cNvSpPr/>
          <p:nvPr/>
        </p:nvSpPr>
        <p:spPr>
          <a:xfrm>
            <a:off x="1297954" y="4974579"/>
            <a:ext cx="9518904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u="sng" dirty="0">
                <a:latin typeface="Eras Demi ITC" panose="020B0805030504020804" pitchFamily="34" charset="0"/>
              </a:rPr>
              <a:t>Doing judo</a:t>
            </a:r>
            <a:r>
              <a:rPr lang="en-US" altLang="ja-JP" sz="4800" dirty="0">
                <a:latin typeface="Eras Demi ITC" panose="020B0805030504020804" pitchFamily="34" charset="0"/>
              </a:rPr>
              <a:t> </a:t>
            </a:r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makes me</a:t>
            </a:r>
            <a:r>
              <a:rPr lang="en-US" altLang="ja-JP" sz="4800" dirty="0">
                <a:solidFill>
                  <a:schemeClr val="tx1"/>
                </a:solidFill>
                <a:latin typeface="Eras Demi ITC" panose="020B0805030504020804" pitchFamily="34" charset="0"/>
              </a:rPr>
              <a:t> </a:t>
            </a:r>
            <a:r>
              <a:rPr lang="en-US" altLang="ja-JP" sz="4800" u="sng" dirty="0">
                <a:solidFill>
                  <a:schemeClr val="tx1"/>
                </a:solidFill>
                <a:latin typeface="Eras Demi ITC" panose="020B0805030504020804" pitchFamily="34" charset="0"/>
              </a:rPr>
              <a:t>tired</a:t>
            </a:r>
            <a:endParaRPr kumimoji="1" lang="ja-JP" altLang="en-US" sz="4800" u="sng" dirty="0">
              <a:latin typeface="Eras Demi ITC" panose="020B0805030504020804" pitchFamily="34" charset="0"/>
            </a:endParaRPr>
          </a:p>
        </p:txBody>
      </p:sp>
      <p:sp>
        <p:nvSpPr>
          <p:cNvPr id="18" name="角丸四角形吹き出し 4">
            <a:extLst>
              <a:ext uri="{FF2B5EF4-FFF2-40B4-BE49-F238E27FC236}">
                <a16:creationId xmlns:a16="http://schemas.microsoft.com/office/drawing/2014/main" id="{CC364DF8-9CFB-2DA0-7967-58630458D36B}"/>
              </a:ext>
            </a:extLst>
          </p:cNvPr>
          <p:cNvSpPr/>
          <p:nvPr/>
        </p:nvSpPr>
        <p:spPr>
          <a:xfrm>
            <a:off x="1297954" y="4974579"/>
            <a:ext cx="9518904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u="sng" dirty="0">
                <a:latin typeface="Eras Demi ITC" panose="020B0805030504020804" pitchFamily="34" charset="0"/>
              </a:rPr>
              <a:t>__________</a:t>
            </a:r>
            <a:r>
              <a:rPr lang="en-US" altLang="ja-JP" sz="4800" dirty="0">
                <a:latin typeface="Eras Demi ITC" panose="020B0805030504020804" pitchFamily="34" charset="0"/>
              </a:rPr>
              <a:t> </a:t>
            </a:r>
            <a:r>
              <a:rPr lang="en-US" altLang="ja-JP" sz="4800" u="sng" dirty="0">
                <a:latin typeface="Eras Demi ITC" panose="020B0805030504020804" pitchFamily="34" charset="0"/>
              </a:rPr>
              <a:t>play</a:t>
            </a:r>
            <a:r>
              <a:rPr lang="en-US" altLang="ja-JP" sz="4800" dirty="0">
                <a:latin typeface="Eras Demi ITC" panose="020B0805030504020804" pitchFamily="34" charset="0"/>
              </a:rPr>
              <a:t> piano?</a:t>
            </a:r>
            <a:endParaRPr kumimoji="1" lang="ja-JP" altLang="en-US" sz="4800" u="sng" dirty="0">
              <a:latin typeface="Eras Demi ITC" panose="020B0805030504020804" pitchFamily="34" charset="0"/>
            </a:endParaRPr>
          </a:p>
        </p:txBody>
      </p:sp>
      <p:sp>
        <p:nvSpPr>
          <p:cNvPr id="13" name="角丸四角形吹き出し 4">
            <a:extLst>
              <a:ext uri="{FF2B5EF4-FFF2-40B4-BE49-F238E27FC236}">
                <a16:creationId xmlns:a16="http://schemas.microsoft.com/office/drawing/2014/main" id="{318D2FE2-18C3-AE08-066C-08723EB71AC7}"/>
              </a:ext>
            </a:extLst>
          </p:cNvPr>
          <p:cNvSpPr/>
          <p:nvPr/>
        </p:nvSpPr>
        <p:spPr>
          <a:xfrm>
            <a:off x="1297954" y="4974579"/>
            <a:ext cx="9518904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Do you </a:t>
            </a:r>
            <a:r>
              <a:rPr lang="en-US" altLang="ja-JP" sz="4800" u="sng" dirty="0">
                <a:solidFill>
                  <a:schemeClr val="tx1"/>
                </a:solidFill>
                <a:latin typeface="Eras Demi ITC" panose="020B0805030504020804" pitchFamily="34" charset="0"/>
              </a:rPr>
              <a:t>play</a:t>
            </a:r>
            <a:r>
              <a:rPr lang="en-US" altLang="ja-JP" sz="4800" dirty="0">
                <a:solidFill>
                  <a:schemeClr val="tx1"/>
                </a:solidFill>
                <a:latin typeface="Eras Demi ITC" panose="020B0805030504020804" pitchFamily="34" charset="0"/>
              </a:rPr>
              <a:t> piano?</a:t>
            </a:r>
            <a:endParaRPr kumimoji="1" lang="ja-JP" altLang="en-US" sz="4800" dirty="0">
              <a:latin typeface="Eras Demi ITC" panose="020B0805030504020804" pitchFamily="34" charset="0"/>
            </a:endParaRPr>
          </a:p>
        </p:txBody>
      </p:sp>
      <p:sp>
        <p:nvSpPr>
          <p:cNvPr id="2" name="角丸四角形吹き出し 3">
            <a:extLst>
              <a:ext uri="{FF2B5EF4-FFF2-40B4-BE49-F238E27FC236}">
                <a16:creationId xmlns:a16="http://schemas.microsoft.com/office/drawing/2014/main" id="{CF6AF990-6C54-BD82-C0E6-C961088A8734}"/>
              </a:ext>
            </a:extLst>
          </p:cNvPr>
          <p:cNvSpPr/>
          <p:nvPr/>
        </p:nvSpPr>
        <p:spPr>
          <a:xfrm>
            <a:off x="0" y="0"/>
            <a:ext cx="12191999" cy="1112921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8000" dirty="0">
                <a:solidFill>
                  <a:schemeClr val="bg1"/>
                </a:solidFill>
                <a:latin typeface="Britannic Bold" panose="020B0903060703020204" pitchFamily="34" charset="0"/>
              </a:rPr>
              <a:t>Are you…? / Do you…?</a:t>
            </a:r>
            <a:endParaRPr kumimoji="1" lang="ja-JP" altLang="en-US" sz="80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pic>
        <p:nvPicPr>
          <p:cNvPr id="4" name="Picture 3" descr="ピアニストのイラスト（男性） | かわいいフリー素材集 いらすとや">
            <a:extLst>
              <a:ext uri="{FF2B5EF4-FFF2-40B4-BE49-F238E27FC236}">
                <a16:creationId xmlns:a16="http://schemas.microsoft.com/office/drawing/2014/main" id="{FE3A5877-C72C-5213-D434-481EFA8F14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304" y="1581069"/>
            <a:ext cx="3622203" cy="33935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7123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吹き出し 4">
            <a:extLst>
              <a:ext uri="{FF2B5EF4-FFF2-40B4-BE49-F238E27FC236}">
                <a16:creationId xmlns:a16="http://schemas.microsoft.com/office/drawing/2014/main" id="{B5B44FEF-780A-AE59-BAF9-36DEF7F145DE}"/>
              </a:ext>
            </a:extLst>
          </p:cNvPr>
          <p:cNvSpPr/>
          <p:nvPr/>
        </p:nvSpPr>
        <p:spPr>
          <a:xfrm>
            <a:off x="961070" y="4974579"/>
            <a:ext cx="9518904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u="sng" dirty="0">
                <a:latin typeface="Eras Demi ITC" panose="020B0805030504020804" pitchFamily="34" charset="0"/>
              </a:rPr>
              <a:t>Doing judo</a:t>
            </a:r>
            <a:r>
              <a:rPr lang="en-US" altLang="ja-JP" sz="4800" dirty="0">
                <a:latin typeface="Eras Demi ITC" panose="020B0805030504020804" pitchFamily="34" charset="0"/>
              </a:rPr>
              <a:t> </a:t>
            </a:r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makes me</a:t>
            </a:r>
            <a:r>
              <a:rPr lang="en-US" altLang="ja-JP" sz="4800" dirty="0">
                <a:solidFill>
                  <a:schemeClr val="tx1"/>
                </a:solidFill>
                <a:latin typeface="Eras Demi ITC" panose="020B0805030504020804" pitchFamily="34" charset="0"/>
              </a:rPr>
              <a:t> </a:t>
            </a:r>
            <a:r>
              <a:rPr lang="en-US" altLang="ja-JP" sz="4800" u="sng" dirty="0">
                <a:solidFill>
                  <a:schemeClr val="tx1"/>
                </a:solidFill>
                <a:latin typeface="Eras Demi ITC" panose="020B0805030504020804" pitchFamily="34" charset="0"/>
              </a:rPr>
              <a:t>tired</a:t>
            </a:r>
            <a:endParaRPr kumimoji="1" lang="ja-JP" altLang="en-US" sz="4800" u="sng" dirty="0">
              <a:latin typeface="Eras Demi ITC" panose="020B0805030504020804" pitchFamily="34" charset="0"/>
            </a:endParaRPr>
          </a:p>
        </p:txBody>
      </p:sp>
      <p:sp>
        <p:nvSpPr>
          <p:cNvPr id="18" name="角丸四角形吹き出し 4">
            <a:extLst>
              <a:ext uri="{FF2B5EF4-FFF2-40B4-BE49-F238E27FC236}">
                <a16:creationId xmlns:a16="http://schemas.microsoft.com/office/drawing/2014/main" id="{CC364DF8-9CFB-2DA0-7967-58630458D36B}"/>
              </a:ext>
            </a:extLst>
          </p:cNvPr>
          <p:cNvSpPr/>
          <p:nvPr/>
        </p:nvSpPr>
        <p:spPr>
          <a:xfrm>
            <a:off x="961070" y="4974579"/>
            <a:ext cx="10441762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u="sng" dirty="0">
                <a:latin typeface="Eras Demi ITC" panose="020B0805030504020804" pitchFamily="34" charset="0"/>
              </a:rPr>
              <a:t>__________</a:t>
            </a:r>
            <a:r>
              <a:rPr lang="en-US" altLang="ja-JP" sz="4800" dirty="0">
                <a:latin typeface="Eras Demi ITC" panose="020B0805030504020804" pitchFamily="34" charset="0"/>
              </a:rPr>
              <a:t> </a:t>
            </a:r>
            <a:r>
              <a:rPr lang="en-GB" altLang="ja-JP" sz="4800" u="sng" dirty="0">
                <a:latin typeface="Eras Demi ITC" panose="020B0805030504020804" pitchFamily="34" charset="0"/>
              </a:rPr>
              <a:t>want</a:t>
            </a:r>
            <a:r>
              <a:rPr lang="en-GB" altLang="ja-JP" sz="4800" dirty="0">
                <a:latin typeface="Eras Demi ITC" panose="020B0805030504020804" pitchFamily="34" charset="0"/>
              </a:rPr>
              <a:t> to be a YouTuber</a:t>
            </a:r>
            <a:r>
              <a:rPr lang="en-US" altLang="ja-JP" sz="4800" dirty="0">
                <a:latin typeface="Eras Demi ITC" panose="020B0805030504020804" pitchFamily="34" charset="0"/>
              </a:rPr>
              <a:t>?</a:t>
            </a:r>
            <a:endParaRPr kumimoji="1" lang="ja-JP" altLang="en-US" sz="4800" u="sng" dirty="0">
              <a:latin typeface="Eras Demi ITC" panose="020B0805030504020804" pitchFamily="34" charset="0"/>
            </a:endParaRPr>
          </a:p>
        </p:txBody>
      </p:sp>
      <p:sp>
        <p:nvSpPr>
          <p:cNvPr id="13" name="角丸四角形吹き出し 4">
            <a:extLst>
              <a:ext uri="{FF2B5EF4-FFF2-40B4-BE49-F238E27FC236}">
                <a16:creationId xmlns:a16="http://schemas.microsoft.com/office/drawing/2014/main" id="{318D2FE2-18C3-AE08-066C-08723EB71AC7}"/>
              </a:ext>
            </a:extLst>
          </p:cNvPr>
          <p:cNvSpPr/>
          <p:nvPr/>
        </p:nvSpPr>
        <p:spPr>
          <a:xfrm>
            <a:off x="961070" y="4974283"/>
            <a:ext cx="10441762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Do you </a:t>
            </a:r>
            <a:r>
              <a:rPr lang="en-GB" altLang="ja-JP" sz="4800" u="sng" dirty="0">
                <a:latin typeface="Eras Demi ITC" panose="020B0805030504020804" pitchFamily="34" charset="0"/>
              </a:rPr>
              <a:t>want</a:t>
            </a:r>
            <a:r>
              <a:rPr lang="en-GB" altLang="ja-JP" sz="4800" dirty="0">
                <a:latin typeface="Eras Demi ITC" panose="020B0805030504020804" pitchFamily="34" charset="0"/>
              </a:rPr>
              <a:t> to be a YouTuber?</a:t>
            </a:r>
            <a:endParaRPr kumimoji="1" lang="ja-JP" altLang="en-US" sz="4800" dirty="0">
              <a:latin typeface="Eras Demi ITC" panose="020B0805030504020804" pitchFamily="34" charset="0"/>
            </a:endParaRPr>
          </a:p>
        </p:txBody>
      </p:sp>
      <p:sp>
        <p:nvSpPr>
          <p:cNvPr id="2" name="角丸四角形吹き出し 3">
            <a:extLst>
              <a:ext uri="{FF2B5EF4-FFF2-40B4-BE49-F238E27FC236}">
                <a16:creationId xmlns:a16="http://schemas.microsoft.com/office/drawing/2014/main" id="{CF6AF990-6C54-BD82-C0E6-C961088A8734}"/>
              </a:ext>
            </a:extLst>
          </p:cNvPr>
          <p:cNvSpPr/>
          <p:nvPr/>
        </p:nvSpPr>
        <p:spPr>
          <a:xfrm>
            <a:off x="0" y="0"/>
            <a:ext cx="12191999" cy="1112921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8000" dirty="0">
                <a:solidFill>
                  <a:schemeClr val="bg1"/>
                </a:solidFill>
                <a:latin typeface="Britannic Bold" panose="020B0903060703020204" pitchFamily="34" charset="0"/>
              </a:rPr>
              <a:t>Are you…? / Do you…?</a:t>
            </a:r>
            <a:endParaRPr kumimoji="1" lang="ja-JP" altLang="en-US" sz="80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pic>
        <p:nvPicPr>
          <p:cNvPr id="3" name="Picture 2" descr="動画配信のイラスト | かわいいフリー素材集 いらすとや">
            <a:extLst>
              <a:ext uri="{FF2B5EF4-FFF2-40B4-BE49-F238E27FC236}">
                <a16:creationId xmlns:a16="http://schemas.microsoft.com/office/drawing/2014/main" id="{59F4EC53-BCC5-D4A9-6F3C-B151109968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755" y="1728511"/>
            <a:ext cx="3308488" cy="29871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8707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吹き出し 4">
            <a:extLst>
              <a:ext uri="{FF2B5EF4-FFF2-40B4-BE49-F238E27FC236}">
                <a16:creationId xmlns:a16="http://schemas.microsoft.com/office/drawing/2014/main" id="{B5B44FEF-780A-AE59-BAF9-36DEF7F145DE}"/>
              </a:ext>
            </a:extLst>
          </p:cNvPr>
          <p:cNvSpPr/>
          <p:nvPr/>
        </p:nvSpPr>
        <p:spPr>
          <a:xfrm>
            <a:off x="828723" y="4974579"/>
            <a:ext cx="9518904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u="sng" dirty="0">
                <a:latin typeface="Eras Demi ITC" panose="020B0805030504020804" pitchFamily="34" charset="0"/>
              </a:rPr>
              <a:t>Doing judo</a:t>
            </a:r>
            <a:r>
              <a:rPr lang="en-US" altLang="ja-JP" sz="4800" dirty="0">
                <a:latin typeface="Eras Demi ITC" panose="020B0805030504020804" pitchFamily="34" charset="0"/>
              </a:rPr>
              <a:t> </a:t>
            </a:r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makes me</a:t>
            </a:r>
            <a:r>
              <a:rPr lang="en-US" altLang="ja-JP" sz="4800" dirty="0">
                <a:solidFill>
                  <a:schemeClr val="tx1"/>
                </a:solidFill>
                <a:latin typeface="Eras Demi ITC" panose="020B0805030504020804" pitchFamily="34" charset="0"/>
              </a:rPr>
              <a:t> </a:t>
            </a:r>
            <a:r>
              <a:rPr lang="en-US" altLang="ja-JP" sz="4800" u="sng" dirty="0">
                <a:solidFill>
                  <a:schemeClr val="tx1"/>
                </a:solidFill>
                <a:latin typeface="Eras Demi ITC" panose="020B0805030504020804" pitchFamily="34" charset="0"/>
              </a:rPr>
              <a:t>tired</a:t>
            </a:r>
            <a:endParaRPr kumimoji="1" lang="ja-JP" altLang="en-US" sz="4800" u="sng" dirty="0">
              <a:latin typeface="Eras Demi ITC" panose="020B0805030504020804" pitchFamily="34" charset="0"/>
            </a:endParaRPr>
          </a:p>
        </p:txBody>
      </p:sp>
      <p:sp>
        <p:nvSpPr>
          <p:cNvPr id="18" name="角丸四角形吹き出し 4">
            <a:extLst>
              <a:ext uri="{FF2B5EF4-FFF2-40B4-BE49-F238E27FC236}">
                <a16:creationId xmlns:a16="http://schemas.microsoft.com/office/drawing/2014/main" id="{CC364DF8-9CFB-2DA0-7967-58630458D36B}"/>
              </a:ext>
            </a:extLst>
          </p:cNvPr>
          <p:cNvSpPr/>
          <p:nvPr/>
        </p:nvSpPr>
        <p:spPr>
          <a:xfrm>
            <a:off x="828723" y="4974579"/>
            <a:ext cx="10441762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u="sng" dirty="0">
                <a:latin typeface="Eras Demi ITC" panose="020B0805030504020804" pitchFamily="34" charset="0"/>
              </a:rPr>
              <a:t>__________</a:t>
            </a:r>
            <a:r>
              <a:rPr lang="en-US" altLang="ja-JP" sz="4800" dirty="0">
                <a:latin typeface="Eras Demi ITC" panose="020B0805030504020804" pitchFamily="34" charset="0"/>
              </a:rPr>
              <a:t> </a:t>
            </a:r>
            <a:r>
              <a:rPr lang="en-GB" altLang="ja-JP" sz="4800" dirty="0">
                <a:latin typeface="Eras Demi ITC" panose="020B0805030504020804" pitchFamily="34" charset="0"/>
              </a:rPr>
              <a:t>happy now</a:t>
            </a:r>
            <a:r>
              <a:rPr lang="en-US" altLang="ja-JP" sz="4800" dirty="0">
                <a:latin typeface="Eras Demi ITC" panose="020B0805030504020804" pitchFamily="34" charset="0"/>
              </a:rPr>
              <a:t>?</a:t>
            </a:r>
            <a:endParaRPr kumimoji="1" lang="ja-JP" altLang="en-US" sz="4800" u="sng" dirty="0">
              <a:latin typeface="Eras Demi ITC" panose="020B0805030504020804" pitchFamily="34" charset="0"/>
            </a:endParaRPr>
          </a:p>
        </p:txBody>
      </p:sp>
      <p:sp>
        <p:nvSpPr>
          <p:cNvPr id="13" name="角丸四角形吹き出し 4">
            <a:extLst>
              <a:ext uri="{FF2B5EF4-FFF2-40B4-BE49-F238E27FC236}">
                <a16:creationId xmlns:a16="http://schemas.microsoft.com/office/drawing/2014/main" id="{318D2FE2-18C3-AE08-066C-08723EB71AC7}"/>
              </a:ext>
            </a:extLst>
          </p:cNvPr>
          <p:cNvSpPr/>
          <p:nvPr/>
        </p:nvSpPr>
        <p:spPr>
          <a:xfrm>
            <a:off x="828723" y="4974579"/>
            <a:ext cx="10441762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Are you </a:t>
            </a:r>
            <a:r>
              <a:rPr lang="en-GB" altLang="ja-JP" sz="4800" dirty="0">
                <a:latin typeface="Eras Demi ITC" panose="020B0805030504020804" pitchFamily="34" charset="0"/>
              </a:rPr>
              <a:t>happy now?</a:t>
            </a:r>
            <a:endParaRPr kumimoji="1" lang="ja-JP" altLang="en-US" sz="4800" dirty="0">
              <a:latin typeface="Eras Demi ITC" panose="020B0805030504020804" pitchFamily="34" charset="0"/>
            </a:endParaRPr>
          </a:p>
        </p:txBody>
      </p:sp>
      <p:sp>
        <p:nvSpPr>
          <p:cNvPr id="2" name="角丸四角形吹き出し 3">
            <a:extLst>
              <a:ext uri="{FF2B5EF4-FFF2-40B4-BE49-F238E27FC236}">
                <a16:creationId xmlns:a16="http://schemas.microsoft.com/office/drawing/2014/main" id="{CF6AF990-6C54-BD82-C0E6-C961088A8734}"/>
              </a:ext>
            </a:extLst>
          </p:cNvPr>
          <p:cNvSpPr/>
          <p:nvPr/>
        </p:nvSpPr>
        <p:spPr>
          <a:xfrm>
            <a:off x="0" y="0"/>
            <a:ext cx="12191999" cy="1112921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8000" dirty="0">
                <a:solidFill>
                  <a:schemeClr val="bg1"/>
                </a:solidFill>
                <a:latin typeface="Britannic Bold" panose="020B0903060703020204" pitchFamily="34" charset="0"/>
              </a:rPr>
              <a:t>Are you…? / Do you…?</a:t>
            </a:r>
            <a:endParaRPr kumimoji="1" lang="ja-JP" altLang="en-US" sz="80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pic>
        <p:nvPicPr>
          <p:cNvPr id="4" name="Picture 3" descr="嬉しい表情の女性のイラスト（6段階） | かわいいフリー素材集 いらすとや">
            <a:extLst>
              <a:ext uri="{FF2B5EF4-FFF2-40B4-BE49-F238E27FC236}">
                <a16:creationId xmlns:a16="http://schemas.microsoft.com/office/drawing/2014/main" id="{B8170CF5-68BB-E438-18D8-16D747BAAA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955" y="1963174"/>
            <a:ext cx="2117868" cy="25694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8371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吹き出し 4">
            <a:extLst>
              <a:ext uri="{FF2B5EF4-FFF2-40B4-BE49-F238E27FC236}">
                <a16:creationId xmlns:a16="http://schemas.microsoft.com/office/drawing/2014/main" id="{B5B44FEF-780A-AE59-BAF9-36DEF7F145DE}"/>
              </a:ext>
            </a:extLst>
          </p:cNvPr>
          <p:cNvSpPr/>
          <p:nvPr/>
        </p:nvSpPr>
        <p:spPr>
          <a:xfrm>
            <a:off x="932194" y="4974579"/>
            <a:ext cx="9518904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u="sng" dirty="0">
                <a:latin typeface="Eras Demi ITC" panose="020B0805030504020804" pitchFamily="34" charset="0"/>
              </a:rPr>
              <a:t>Doing judo</a:t>
            </a:r>
            <a:r>
              <a:rPr lang="en-US" altLang="ja-JP" sz="4800" dirty="0">
                <a:latin typeface="Eras Demi ITC" panose="020B0805030504020804" pitchFamily="34" charset="0"/>
              </a:rPr>
              <a:t> </a:t>
            </a:r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makes me</a:t>
            </a:r>
            <a:r>
              <a:rPr lang="en-US" altLang="ja-JP" sz="4800" dirty="0">
                <a:solidFill>
                  <a:schemeClr val="tx1"/>
                </a:solidFill>
                <a:latin typeface="Eras Demi ITC" panose="020B0805030504020804" pitchFamily="34" charset="0"/>
              </a:rPr>
              <a:t> </a:t>
            </a:r>
            <a:r>
              <a:rPr lang="en-US" altLang="ja-JP" sz="4800" u="sng" dirty="0">
                <a:solidFill>
                  <a:schemeClr val="tx1"/>
                </a:solidFill>
                <a:latin typeface="Eras Demi ITC" panose="020B0805030504020804" pitchFamily="34" charset="0"/>
              </a:rPr>
              <a:t>tired</a:t>
            </a:r>
            <a:endParaRPr kumimoji="1" lang="ja-JP" altLang="en-US" sz="4800" u="sng" dirty="0">
              <a:latin typeface="Eras Demi ITC" panose="020B0805030504020804" pitchFamily="34" charset="0"/>
            </a:endParaRPr>
          </a:p>
        </p:txBody>
      </p:sp>
      <p:sp>
        <p:nvSpPr>
          <p:cNvPr id="18" name="角丸四角形吹き出し 4">
            <a:extLst>
              <a:ext uri="{FF2B5EF4-FFF2-40B4-BE49-F238E27FC236}">
                <a16:creationId xmlns:a16="http://schemas.microsoft.com/office/drawing/2014/main" id="{CC364DF8-9CFB-2DA0-7967-58630458D36B}"/>
              </a:ext>
            </a:extLst>
          </p:cNvPr>
          <p:cNvSpPr/>
          <p:nvPr/>
        </p:nvSpPr>
        <p:spPr>
          <a:xfrm>
            <a:off x="932194" y="4974579"/>
            <a:ext cx="10441762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u="sng" dirty="0">
                <a:latin typeface="Eras Demi ITC" panose="020B0805030504020804" pitchFamily="34" charset="0"/>
              </a:rPr>
              <a:t>__________</a:t>
            </a:r>
            <a:r>
              <a:rPr lang="en-US" altLang="ja-JP" sz="4800" dirty="0">
                <a:latin typeface="Eras Demi ITC" panose="020B0805030504020804" pitchFamily="34" charset="0"/>
              </a:rPr>
              <a:t> </a:t>
            </a:r>
            <a:r>
              <a:rPr lang="en-GB" altLang="ja-JP" sz="4800" u="sng" dirty="0">
                <a:latin typeface="Eras Demi ITC" panose="020B0805030504020804" pitchFamily="34" charset="0"/>
              </a:rPr>
              <a:t>like</a:t>
            </a:r>
            <a:r>
              <a:rPr lang="en-GB" altLang="ja-JP" sz="4800" dirty="0">
                <a:latin typeface="Eras Demi ITC" panose="020B0805030504020804" pitchFamily="34" charset="0"/>
              </a:rPr>
              <a:t> spicy food?</a:t>
            </a:r>
            <a:endParaRPr kumimoji="1" lang="ja-JP" altLang="en-US" sz="4800" u="sng" dirty="0">
              <a:latin typeface="Eras Demi ITC" panose="020B0805030504020804" pitchFamily="34" charset="0"/>
            </a:endParaRPr>
          </a:p>
        </p:txBody>
      </p:sp>
      <p:sp>
        <p:nvSpPr>
          <p:cNvPr id="13" name="角丸四角形吹き出し 4">
            <a:extLst>
              <a:ext uri="{FF2B5EF4-FFF2-40B4-BE49-F238E27FC236}">
                <a16:creationId xmlns:a16="http://schemas.microsoft.com/office/drawing/2014/main" id="{318D2FE2-18C3-AE08-066C-08723EB71AC7}"/>
              </a:ext>
            </a:extLst>
          </p:cNvPr>
          <p:cNvSpPr/>
          <p:nvPr/>
        </p:nvSpPr>
        <p:spPr>
          <a:xfrm>
            <a:off x="932194" y="4959976"/>
            <a:ext cx="10441762" cy="1382168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FF0000"/>
                </a:solidFill>
                <a:latin typeface="Eras Demi ITC" panose="020B0805030504020804" pitchFamily="34" charset="0"/>
              </a:rPr>
              <a:t>Do you </a:t>
            </a:r>
            <a:r>
              <a:rPr lang="en-GB" altLang="ja-JP" sz="4800" u="sng" dirty="0">
                <a:latin typeface="Eras Demi ITC" panose="020B0805030504020804" pitchFamily="34" charset="0"/>
              </a:rPr>
              <a:t>like</a:t>
            </a:r>
            <a:r>
              <a:rPr lang="en-GB" altLang="ja-JP" sz="4800" dirty="0">
                <a:latin typeface="Eras Demi ITC" panose="020B0805030504020804" pitchFamily="34" charset="0"/>
              </a:rPr>
              <a:t> spicy food?</a:t>
            </a:r>
            <a:endParaRPr kumimoji="1" lang="ja-JP" altLang="en-US" sz="4800" dirty="0">
              <a:latin typeface="Eras Demi ITC" panose="020B0805030504020804" pitchFamily="34" charset="0"/>
            </a:endParaRPr>
          </a:p>
        </p:txBody>
      </p:sp>
      <p:sp>
        <p:nvSpPr>
          <p:cNvPr id="2" name="角丸四角形吹き出し 3">
            <a:extLst>
              <a:ext uri="{FF2B5EF4-FFF2-40B4-BE49-F238E27FC236}">
                <a16:creationId xmlns:a16="http://schemas.microsoft.com/office/drawing/2014/main" id="{CF6AF990-6C54-BD82-C0E6-C961088A8734}"/>
              </a:ext>
            </a:extLst>
          </p:cNvPr>
          <p:cNvSpPr/>
          <p:nvPr/>
        </p:nvSpPr>
        <p:spPr>
          <a:xfrm>
            <a:off x="0" y="0"/>
            <a:ext cx="12191999" cy="1112921"/>
          </a:xfrm>
          <a:prstGeom prst="wedgeRoundRectCallout">
            <a:avLst>
              <a:gd name="adj1" fmla="val -22373"/>
              <a:gd name="adj2" fmla="val 50040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ja-JP" sz="8000" dirty="0">
                <a:solidFill>
                  <a:schemeClr val="bg1"/>
                </a:solidFill>
                <a:latin typeface="Britannic Bold" panose="020B0903060703020204" pitchFamily="34" charset="0"/>
              </a:rPr>
              <a:t>Are you…? / Do you…?</a:t>
            </a:r>
            <a:endParaRPr kumimoji="1" lang="ja-JP" altLang="en-US" sz="8000" dirty="0">
              <a:solidFill>
                <a:schemeClr val="bg1"/>
              </a:solidFill>
              <a:latin typeface="Britannic Bold" panose="020B0903060703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D4BC0C4-37D1-0E26-1A5D-AFF8C2E1D2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7974" y="1721187"/>
            <a:ext cx="3085506" cy="3085506"/>
          </a:xfrm>
          <a:prstGeom prst="rect">
            <a:avLst/>
          </a:prstGeom>
          <a:noFill/>
        </p:spPr>
      </p:pic>
      <p:pic>
        <p:nvPicPr>
          <p:cNvPr id="5" name="Picture 4" descr="唐辛子のイラスト（野菜） | かわいいフリー素材集 いらすとや">
            <a:extLst>
              <a:ext uri="{FF2B5EF4-FFF2-40B4-BE49-F238E27FC236}">
                <a16:creationId xmlns:a16="http://schemas.microsoft.com/office/drawing/2014/main" id="{EB91FDAF-1077-5554-A985-F6F572FE07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046" y="2551540"/>
            <a:ext cx="1347259" cy="1554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603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901</TotalTime>
  <Words>351</Words>
  <Application>Microsoft Office PowerPoint</Application>
  <PresentationFormat>Widescreen</PresentationFormat>
  <Paragraphs>66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Britannic Bold</vt:lpstr>
      <vt:lpstr>Calibri Light</vt:lpstr>
      <vt:lpstr>Eras Demi ITC</vt:lpstr>
      <vt:lpstr>Metropolitan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ykct150</dc:creator>
  <cp:lastModifiedBy>Tom Laird</cp:lastModifiedBy>
  <cp:revision>33</cp:revision>
  <dcterms:created xsi:type="dcterms:W3CDTF">2019-08-27T05:27:26Z</dcterms:created>
  <dcterms:modified xsi:type="dcterms:W3CDTF">2023-05-11T12:02:25Z</dcterms:modified>
</cp:coreProperties>
</file>