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94" d="100"/>
          <a:sy n="94" d="100"/>
        </p:scale>
        <p:origin x="106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AEAD4-0225-4A61-9466-9446F90BB3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A45F7-1AE9-48A5-A7AD-65C3B0DF93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3DE20-F697-4677-83CF-E3C601305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CD8C-A803-448F-BF76-EA0E6A26937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6FEA0-F76D-4E5A-81D4-9C39E776F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2624F-E576-4585-BED3-F224E234A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ADEC-5F19-4979-B631-9D35DED5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1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4EB44-5DCC-41E3-8611-15A502760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943330-2C43-4482-8E96-029AF5F24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358F7-FF6C-4CDE-A20E-36CD9B364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CD8C-A803-448F-BF76-EA0E6A26937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5CE5D-49B3-45E1-8D10-0957AB56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559FB-DBAF-4F11-8893-6896BD14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ADEC-5F19-4979-B631-9D35DED5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4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C00AFD-505B-4EAE-8504-F99C9E49D9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4E6C8-6B2D-4728-A914-19A33728C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93F83-51CB-4A09-AF5B-5CD829C22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CD8C-A803-448F-BF76-EA0E6A26937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80126-41FB-4A4B-A951-AB3E697B9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D873A-3DA0-4FF8-9A79-259BFFB8B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ADEC-5F19-4979-B631-9D35DED5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7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52C47-51E3-4678-A23A-A35B403A7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DD1F0-0F01-4CB4-8E1E-CA27D1ADA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07437-F3AB-48E8-AC15-BBE425CB1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CD8C-A803-448F-BF76-EA0E6A26937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5448D-B814-45D4-97B7-9F9871BE6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A19CD-6345-4AE2-AFAD-C2435377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ADEC-5F19-4979-B631-9D35DED5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1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9FBB1-8FEC-4FF6-A664-B38C64C99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98D8B-33A3-47B9-B8FF-81ECF5079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0A7A9-CDBE-496E-B468-8E0667358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CD8C-A803-448F-BF76-EA0E6A26937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21703-C902-4A56-9158-0B3CFB993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969BD-8709-420A-B1D4-4A975F129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ADEC-5F19-4979-B631-9D35DED5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8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3562-87F2-461E-9602-906F11E4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863C4-6C59-469A-9927-BFE3821364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96AC9-17F6-43B0-B555-AD96580F9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3B615-3F94-4A98-BDDA-D461700D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CD8C-A803-448F-BF76-EA0E6A26937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F27EF-2F10-49C0-8DB8-0D3F7A2E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81DA9-3650-40A5-99E1-B7A8D754D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ADEC-5F19-4979-B631-9D35DED5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6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8284A-1DE7-489C-9D05-AFAB731D0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77EE2-8E82-4F63-AE31-F7415005C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2306B-5383-47E0-B5FD-571153889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5AC662-842D-432A-AD37-4B8F7EC8A5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ED5D0B-885C-40E5-BD47-EE8F25598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D905C-6D4B-431E-B8D9-DB3A04CFD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CD8C-A803-448F-BF76-EA0E6A26937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48BC79-A6D2-4EC2-B762-924818CE5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8BA744-F0E1-4C84-B642-AA63A5E7B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ADEC-5F19-4979-B631-9D35DED5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8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04F0-9528-4632-B305-9558350D7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4BD787-C155-4097-92C9-B38BA8D76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CD8C-A803-448F-BF76-EA0E6A26937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9974E-1146-44FB-B164-72282014D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BB1C02-020D-46BB-83E7-991D64B47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ADEC-5F19-4979-B631-9D35DED5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4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B106B-F85E-4A8B-860D-CD5E96976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CD8C-A803-448F-BF76-EA0E6A26937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387F0-5594-4E50-96F2-775FC99B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8FA9F-CF97-4366-9421-66E88177D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ADEC-5F19-4979-B631-9D35DED5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7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E9C81-D33D-482D-AB47-ACFC03AC5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DB0DE-5AE6-4470-9DF8-08DCEC584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FB09D7-746E-498A-9433-2531F8D89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6C26EE-EB7B-442F-8BA4-8207367F8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CD8C-A803-448F-BF76-EA0E6A26937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025C3-FBFA-4A59-8633-CB46FEC55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9F23E-E0E5-423B-9A5D-DB07E72F8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ADEC-5F19-4979-B631-9D35DED5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8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10145-CB4C-4068-AF59-EFC7FDE44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F9D08D-3F7E-42DB-9FB6-19DA62E4C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81B03-E615-40AA-B094-D66CB2217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7181E-AE5A-476F-B1D3-9B72EE045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CD8C-A803-448F-BF76-EA0E6A26937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AB1B5-4C85-45EC-B644-2DC59EB49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4CB0E-7F75-4463-92BE-AFEBFC1D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ADEC-5F19-4979-B631-9D35DED5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4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30C657-6C08-49B4-B94F-92E293B9E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B3C8-09ED-45A6-AD94-A3B709B04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01813-723D-4F99-814F-679D46E531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CD8C-A803-448F-BF76-EA0E6A26937D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14F8D-B451-4123-9E89-CF2D32534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0FC3E-E238-469D-AB84-891FED2CF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BADEC-5F19-4979-B631-9D35DED50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9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EE46-A422-4C63-845F-2A76A78A7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6DDD3-CA55-404C-A6CB-6ACF8F1BF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25957D-1D13-4B5E-AF21-273F16F90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08" y="0"/>
            <a:ext cx="102451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99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EE46-A422-4C63-845F-2A76A78A7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6DDD3-CA55-404C-A6CB-6ACF8F1BF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25957D-1D13-4B5E-AF21-273F16F909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637" t="16366" r="65990" b="65595"/>
          <a:stretch/>
        </p:blipFill>
        <p:spPr>
          <a:xfrm>
            <a:off x="2253345" y="759618"/>
            <a:ext cx="7182874" cy="49926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40F321-B10E-4121-A7D2-232395EFAFF9}"/>
              </a:ext>
            </a:extLst>
          </p:cNvPr>
          <p:cNvSpPr txBox="1"/>
          <p:nvPr/>
        </p:nvSpPr>
        <p:spPr>
          <a:xfrm>
            <a:off x="3371849" y="3107532"/>
            <a:ext cx="105319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EA8C28-74CC-4783-A1AE-02EB06CFA1AB}"/>
              </a:ext>
            </a:extLst>
          </p:cNvPr>
          <p:cNvSpPr/>
          <p:nvPr/>
        </p:nvSpPr>
        <p:spPr>
          <a:xfrm>
            <a:off x="2511794" y="1105694"/>
            <a:ext cx="6665976" cy="4263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3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EE46-A422-4C63-845F-2A76A78A7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6DDD3-CA55-404C-A6CB-6ACF8F1BF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25957D-1D13-4B5E-AF21-273F16F90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08" y="0"/>
            <a:ext cx="10245183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A7D500-B162-4437-8CE7-24AC08FDED41}"/>
              </a:ext>
            </a:extLst>
          </p:cNvPr>
          <p:cNvSpPr txBox="1"/>
          <p:nvPr/>
        </p:nvSpPr>
        <p:spPr>
          <a:xfrm>
            <a:off x="1327472" y="537588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927BB9-D08B-4294-A1C7-2EC727EF74A0}"/>
              </a:ext>
            </a:extLst>
          </p:cNvPr>
          <p:cNvSpPr txBox="1"/>
          <p:nvPr/>
        </p:nvSpPr>
        <p:spPr>
          <a:xfrm>
            <a:off x="4451672" y="2678838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D0FAFA-BDE3-4943-A093-4D2A91210CD0}"/>
              </a:ext>
            </a:extLst>
          </p:cNvPr>
          <p:cNvSpPr txBox="1"/>
          <p:nvPr/>
        </p:nvSpPr>
        <p:spPr>
          <a:xfrm>
            <a:off x="6147679" y="537588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68E1A1-2337-465D-99E9-BDE9F2788135}"/>
              </a:ext>
            </a:extLst>
          </p:cNvPr>
          <p:cNvSpPr txBox="1"/>
          <p:nvPr/>
        </p:nvSpPr>
        <p:spPr>
          <a:xfrm>
            <a:off x="2760032" y="3845144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B21405-7783-4C70-A97C-86C54A79E84C}"/>
              </a:ext>
            </a:extLst>
          </p:cNvPr>
          <p:cNvSpPr txBox="1"/>
          <p:nvPr/>
        </p:nvSpPr>
        <p:spPr>
          <a:xfrm>
            <a:off x="7844096" y="2704556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2375F3-9F3F-4EB8-BD24-56629815AEE3}"/>
              </a:ext>
            </a:extLst>
          </p:cNvPr>
          <p:cNvSpPr txBox="1"/>
          <p:nvPr/>
        </p:nvSpPr>
        <p:spPr>
          <a:xfrm>
            <a:off x="4504944" y="6104013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4C6C64-1C4C-4543-84C9-7697A81C5FA8}"/>
              </a:ext>
            </a:extLst>
          </p:cNvPr>
          <p:cNvSpPr txBox="1"/>
          <p:nvPr/>
        </p:nvSpPr>
        <p:spPr>
          <a:xfrm>
            <a:off x="7944680" y="4965412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DAF971-F49D-48D3-9BA6-46AAB301A760}"/>
              </a:ext>
            </a:extLst>
          </p:cNvPr>
          <p:cNvSpPr txBox="1"/>
          <p:nvPr/>
        </p:nvSpPr>
        <p:spPr>
          <a:xfrm>
            <a:off x="2760032" y="1643571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5CB701-1F7B-4838-87F9-905801415094}"/>
              </a:ext>
            </a:extLst>
          </p:cNvPr>
          <p:cNvSpPr txBox="1"/>
          <p:nvPr/>
        </p:nvSpPr>
        <p:spPr>
          <a:xfrm>
            <a:off x="4472391" y="1670956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EBB002-0866-4ECE-8101-331CCBE5FE56}"/>
              </a:ext>
            </a:extLst>
          </p:cNvPr>
          <p:cNvSpPr txBox="1"/>
          <p:nvPr/>
        </p:nvSpPr>
        <p:spPr>
          <a:xfrm>
            <a:off x="9477824" y="4971766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AE908D-9166-475C-BCDC-67CA93263B79}"/>
              </a:ext>
            </a:extLst>
          </p:cNvPr>
          <p:cNvSpPr txBox="1"/>
          <p:nvPr/>
        </p:nvSpPr>
        <p:spPr>
          <a:xfrm>
            <a:off x="9477824" y="531234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96FDA78-DA0B-4212-8984-B0AB2245D08D}"/>
              </a:ext>
            </a:extLst>
          </p:cNvPr>
          <p:cNvSpPr txBox="1"/>
          <p:nvPr/>
        </p:nvSpPr>
        <p:spPr>
          <a:xfrm>
            <a:off x="6178023" y="2771323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FDB61DE-A750-4125-85B4-BC55B443BA34}"/>
              </a:ext>
            </a:extLst>
          </p:cNvPr>
          <p:cNvSpPr txBox="1"/>
          <p:nvPr/>
        </p:nvSpPr>
        <p:spPr>
          <a:xfrm>
            <a:off x="1687975" y="4996408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CB8FD4D-0ADE-4867-A788-23553C7F13DD}"/>
              </a:ext>
            </a:extLst>
          </p:cNvPr>
          <p:cNvSpPr txBox="1"/>
          <p:nvPr/>
        </p:nvSpPr>
        <p:spPr>
          <a:xfrm>
            <a:off x="7901255" y="6091154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FD796CE-FFDE-4566-BB54-201856DA143C}"/>
              </a:ext>
            </a:extLst>
          </p:cNvPr>
          <p:cNvSpPr txBox="1"/>
          <p:nvPr/>
        </p:nvSpPr>
        <p:spPr>
          <a:xfrm>
            <a:off x="7883584" y="1578814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71920FC-874C-4429-9613-D2422C3416B3}"/>
              </a:ext>
            </a:extLst>
          </p:cNvPr>
          <p:cNvSpPr txBox="1"/>
          <p:nvPr/>
        </p:nvSpPr>
        <p:spPr>
          <a:xfrm>
            <a:off x="7944680" y="3896367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E4693BE-6566-4A84-89C3-4D35FBDF602F}"/>
              </a:ext>
            </a:extLst>
          </p:cNvPr>
          <p:cNvSpPr txBox="1"/>
          <p:nvPr/>
        </p:nvSpPr>
        <p:spPr>
          <a:xfrm>
            <a:off x="2849189" y="6026875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37C5BAA-157B-4B9F-BAE3-CCE87AC6F9A8}"/>
              </a:ext>
            </a:extLst>
          </p:cNvPr>
          <p:cNvSpPr txBox="1"/>
          <p:nvPr/>
        </p:nvSpPr>
        <p:spPr>
          <a:xfrm>
            <a:off x="9601156" y="3958391"/>
            <a:ext cx="26972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866D44A-694A-46E1-9BFB-EBA7A51AF90D}"/>
              </a:ext>
            </a:extLst>
          </p:cNvPr>
          <p:cNvSpPr txBox="1"/>
          <p:nvPr/>
        </p:nvSpPr>
        <p:spPr>
          <a:xfrm>
            <a:off x="6708648" y="3896366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88C1D92-486A-408B-8A42-A3C81122655D}"/>
              </a:ext>
            </a:extLst>
          </p:cNvPr>
          <p:cNvSpPr txBox="1"/>
          <p:nvPr/>
        </p:nvSpPr>
        <p:spPr>
          <a:xfrm>
            <a:off x="7883584" y="559492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4BC54DA-D5AD-4B0B-9C09-18F73854853A}"/>
              </a:ext>
            </a:extLst>
          </p:cNvPr>
          <p:cNvSpPr txBox="1"/>
          <p:nvPr/>
        </p:nvSpPr>
        <p:spPr>
          <a:xfrm>
            <a:off x="3242245" y="2755825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61D3DF3-2F7B-425F-BB4D-9377185C913F}"/>
              </a:ext>
            </a:extLst>
          </p:cNvPr>
          <p:cNvSpPr txBox="1"/>
          <p:nvPr/>
        </p:nvSpPr>
        <p:spPr>
          <a:xfrm>
            <a:off x="1599462" y="2771322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108F181-02E9-47FA-B79C-8331E0D0A704}"/>
              </a:ext>
            </a:extLst>
          </p:cNvPr>
          <p:cNvSpPr txBox="1"/>
          <p:nvPr/>
        </p:nvSpPr>
        <p:spPr>
          <a:xfrm>
            <a:off x="9601157" y="2724876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A2F2BA2-B546-496B-9BD1-1AEA766F14F4}"/>
              </a:ext>
            </a:extLst>
          </p:cNvPr>
          <p:cNvSpPr txBox="1"/>
          <p:nvPr/>
        </p:nvSpPr>
        <p:spPr>
          <a:xfrm>
            <a:off x="6635453" y="4972016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6712FC2-CCBA-4160-B820-F3EEB0610573}"/>
              </a:ext>
            </a:extLst>
          </p:cNvPr>
          <p:cNvSpPr txBox="1"/>
          <p:nvPr/>
        </p:nvSpPr>
        <p:spPr>
          <a:xfrm>
            <a:off x="9570568" y="6142052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C50D76C-3131-43E0-B2EA-7E24563FB7E9}"/>
              </a:ext>
            </a:extLst>
          </p:cNvPr>
          <p:cNvSpPr txBox="1"/>
          <p:nvPr/>
        </p:nvSpPr>
        <p:spPr>
          <a:xfrm>
            <a:off x="2833026" y="504582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81F2A2E-7E92-466E-82D4-ABCD9CCA410D}"/>
              </a:ext>
            </a:extLst>
          </p:cNvPr>
          <p:cNvSpPr txBox="1"/>
          <p:nvPr/>
        </p:nvSpPr>
        <p:spPr>
          <a:xfrm>
            <a:off x="4475439" y="569077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A08C381-FDDC-48DC-87D1-4A8DA81552B3}"/>
              </a:ext>
            </a:extLst>
          </p:cNvPr>
          <p:cNvSpPr txBox="1"/>
          <p:nvPr/>
        </p:nvSpPr>
        <p:spPr>
          <a:xfrm>
            <a:off x="9568977" y="1691673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99D3B8C-0023-4685-B737-AB1EE0331165}"/>
              </a:ext>
            </a:extLst>
          </p:cNvPr>
          <p:cNvSpPr txBox="1"/>
          <p:nvPr/>
        </p:nvSpPr>
        <p:spPr>
          <a:xfrm>
            <a:off x="6225278" y="6142052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FC375-25A5-43C4-B342-9B3AB387A115}"/>
              </a:ext>
            </a:extLst>
          </p:cNvPr>
          <p:cNvSpPr txBox="1"/>
          <p:nvPr/>
        </p:nvSpPr>
        <p:spPr>
          <a:xfrm>
            <a:off x="4526283" y="3910303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5CA5DBA-4A9F-456B-881F-DF031ED1969C}"/>
              </a:ext>
            </a:extLst>
          </p:cNvPr>
          <p:cNvSpPr txBox="1"/>
          <p:nvPr/>
        </p:nvSpPr>
        <p:spPr>
          <a:xfrm>
            <a:off x="6184750" y="1643571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183E0CE-80F7-401C-A748-72FE0E15AC22}"/>
              </a:ext>
            </a:extLst>
          </p:cNvPr>
          <p:cNvSpPr txBox="1"/>
          <p:nvPr/>
        </p:nvSpPr>
        <p:spPr>
          <a:xfrm>
            <a:off x="1242747" y="3900109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AFFA39B-108B-4051-936C-E82AD846362F}"/>
              </a:ext>
            </a:extLst>
          </p:cNvPr>
          <p:cNvSpPr txBox="1"/>
          <p:nvPr/>
        </p:nvSpPr>
        <p:spPr>
          <a:xfrm>
            <a:off x="1232011" y="6151734"/>
            <a:ext cx="9546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774CD1F-8FB0-49B1-9240-E69646718738}"/>
              </a:ext>
            </a:extLst>
          </p:cNvPr>
          <p:cNvSpPr txBox="1"/>
          <p:nvPr/>
        </p:nvSpPr>
        <p:spPr>
          <a:xfrm>
            <a:off x="2850812" y="4991007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DEF7235-E9BD-4F44-ADF8-AFE07B89B82F}"/>
              </a:ext>
            </a:extLst>
          </p:cNvPr>
          <p:cNvSpPr txBox="1"/>
          <p:nvPr/>
        </p:nvSpPr>
        <p:spPr>
          <a:xfrm>
            <a:off x="4504944" y="5034949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B12E7F4-8752-46EA-99A3-AC9E4604381E}"/>
              </a:ext>
            </a:extLst>
          </p:cNvPr>
          <p:cNvSpPr txBox="1"/>
          <p:nvPr/>
        </p:nvSpPr>
        <p:spPr>
          <a:xfrm>
            <a:off x="2209441" y="1709450"/>
            <a:ext cx="27529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F099D5-A5C9-426E-ACEE-F85D52DFFAFC}"/>
              </a:ext>
            </a:extLst>
          </p:cNvPr>
          <p:cNvSpPr txBox="1"/>
          <p:nvPr/>
        </p:nvSpPr>
        <p:spPr>
          <a:xfrm>
            <a:off x="159346" y="2458415"/>
            <a:ext cx="8395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1: </a:t>
            </a:r>
            <a:r>
              <a:rPr lang="en-US" dirty="0" err="1"/>
              <a:t>iiiii</a:t>
            </a:r>
            <a:endParaRPr lang="en-US" dirty="0"/>
          </a:p>
          <a:p>
            <a:r>
              <a:rPr lang="en-US" dirty="0"/>
              <a:t>ii</a:t>
            </a:r>
          </a:p>
          <a:p>
            <a:endParaRPr lang="en-US" dirty="0"/>
          </a:p>
          <a:p>
            <a:r>
              <a:rPr lang="en-US" dirty="0"/>
              <a:t>2: </a:t>
            </a:r>
            <a:r>
              <a:rPr lang="en-US" dirty="0" err="1"/>
              <a:t>iiiii</a:t>
            </a:r>
            <a:endParaRPr lang="en-US" dirty="0"/>
          </a:p>
          <a:p>
            <a:r>
              <a:rPr lang="en-US" dirty="0" err="1"/>
              <a:t>iiii</a:t>
            </a:r>
            <a:endParaRPr lang="en-US" dirty="0"/>
          </a:p>
          <a:p>
            <a:endParaRPr lang="en-US" dirty="0"/>
          </a:p>
          <a:p>
            <a:r>
              <a:rPr lang="en-US" dirty="0"/>
              <a:t>3: </a:t>
            </a:r>
            <a:r>
              <a:rPr lang="en-US" dirty="0" err="1"/>
              <a:t>iiiii</a:t>
            </a:r>
            <a:endParaRPr lang="en-US" dirty="0"/>
          </a:p>
          <a:p>
            <a:r>
              <a:rPr lang="en-US" dirty="0" err="1"/>
              <a:t>iiii</a:t>
            </a:r>
            <a:endParaRPr lang="en-US" dirty="0"/>
          </a:p>
          <a:p>
            <a:endParaRPr lang="en-US" dirty="0"/>
          </a:p>
          <a:p>
            <a:r>
              <a:rPr lang="en-US" dirty="0"/>
              <a:t>4: </a:t>
            </a:r>
            <a:r>
              <a:rPr lang="en-US" dirty="0" err="1"/>
              <a:t>iiii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iiii</a:t>
            </a:r>
            <a:endParaRPr lang="en-US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7D39BCB-3D9E-4239-BEE3-0820AD43FA8E}"/>
              </a:ext>
            </a:extLst>
          </p:cNvPr>
          <p:cNvSpPr txBox="1"/>
          <p:nvPr/>
        </p:nvSpPr>
        <p:spPr>
          <a:xfrm>
            <a:off x="1327472" y="537588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265F212-26DA-485D-A4C8-4B7542A4D8A2}"/>
              </a:ext>
            </a:extLst>
          </p:cNvPr>
          <p:cNvSpPr txBox="1"/>
          <p:nvPr/>
        </p:nvSpPr>
        <p:spPr>
          <a:xfrm>
            <a:off x="4451672" y="2678838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A5A39AB-A7F7-4384-931F-8CE7BF61E671}"/>
              </a:ext>
            </a:extLst>
          </p:cNvPr>
          <p:cNvSpPr txBox="1"/>
          <p:nvPr/>
        </p:nvSpPr>
        <p:spPr>
          <a:xfrm>
            <a:off x="6147679" y="537588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37CDA10-AC29-466B-B5EB-9702803A8275}"/>
              </a:ext>
            </a:extLst>
          </p:cNvPr>
          <p:cNvSpPr txBox="1"/>
          <p:nvPr/>
        </p:nvSpPr>
        <p:spPr>
          <a:xfrm>
            <a:off x="2760032" y="3845144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AB315B0-8B6A-43DB-9F67-1A0952F4DFF0}"/>
              </a:ext>
            </a:extLst>
          </p:cNvPr>
          <p:cNvSpPr txBox="1"/>
          <p:nvPr/>
        </p:nvSpPr>
        <p:spPr>
          <a:xfrm>
            <a:off x="7844096" y="2704556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505C572-E1BC-47C2-97CB-339F5864D71D}"/>
              </a:ext>
            </a:extLst>
          </p:cNvPr>
          <p:cNvSpPr txBox="1"/>
          <p:nvPr/>
        </p:nvSpPr>
        <p:spPr>
          <a:xfrm>
            <a:off x="4504944" y="6104013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3B65BBF-9B5B-468C-9357-7EE11BF97963}"/>
              </a:ext>
            </a:extLst>
          </p:cNvPr>
          <p:cNvSpPr txBox="1"/>
          <p:nvPr/>
        </p:nvSpPr>
        <p:spPr>
          <a:xfrm>
            <a:off x="7944680" y="4965412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D5501B5-2DF5-4392-B9E2-DE6F21737128}"/>
              </a:ext>
            </a:extLst>
          </p:cNvPr>
          <p:cNvSpPr txBox="1"/>
          <p:nvPr/>
        </p:nvSpPr>
        <p:spPr>
          <a:xfrm>
            <a:off x="2760032" y="1643571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38BE827-D657-4D80-91F1-5800E5621018}"/>
              </a:ext>
            </a:extLst>
          </p:cNvPr>
          <p:cNvSpPr txBox="1"/>
          <p:nvPr/>
        </p:nvSpPr>
        <p:spPr>
          <a:xfrm>
            <a:off x="4472391" y="1670956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6084DFD-65BC-45AC-9E18-0DBE267EEB43}"/>
              </a:ext>
            </a:extLst>
          </p:cNvPr>
          <p:cNvSpPr txBox="1"/>
          <p:nvPr/>
        </p:nvSpPr>
        <p:spPr>
          <a:xfrm>
            <a:off x="9477824" y="4971766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3B4C182-C9AA-4A10-81CE-089F48F5D448}"/>
              </a:ext>
            </a:extLst>
          </p:cNvPr>
          <p:cNvSpPr txBox="1"/>
          <p:nvPr/>
        </p:nvSpPr>
        <p:spPr>
          <a:xfrm>
            <a:off x="9477824" y="531234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F78F4FE-AADD-434C-B238-7E44D51E7B7C}"/>
              </a:ext>
            </a:extLst>
          </p:cNvPr>
          <p:cNvSpPr txBox="1"/>
          <p:nvPr/>
        </p:nvSpPr>
        <p:spPr>
          <a:xfrm>
            <a:off x="6178023" y="2771323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A1722B6-5676-4E63-A03F-9EE6AE1C03BC}"/>
              </a:ext>
            </a:extLst>
          </p:cNvPr>
          <p:cNvSpPr txBox="1"/>
          <p:nvPr/>
        </p:nvSpPr>
        <p:spPr>
          <a:xfrm>
            <a:off x="1687975" y="4996408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F9278E7-7030-4AB0-A1DD-D24D2F91DE19}"/>
              </a:ext>
            </a:extLst>
          </p:cNvPr>
          <p:cNvSpPr txBox="1"/>
          <p:nvPr/>
        </p:nvSpPr>
        <p:spPr>
          <a:xfrm>
            <a:off x="7901255" y="6091154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F49A056-B0F0-4CB9-BB4B-7FD118F19246}"/>
              </a:ext>
            </a:extLst>
          </p:cNvPr>
          <p:cNvSpPr txBox="1"/>
          <p:nvPr/>
        </p:nvSpPr>
        <p:spPr>
          <a:xfrm>
            <a:off x="7883584" y="1578814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51C57EF-4EE4-43B9-A72E-7E82A0DE8477}"/>
              </a:ext>
            </a:extLst>
          </p:cNvPr>
          <p:cNvSpPr txBox="1"/>
          <p:nvPr/>
        </p:nvSpPr>
        <p:spPr>
          <a:xfrm>
            <a:off x="2849189" y="6026875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914DA8E-81E0-4682-B54E-18EDA8DFB0CD}"/>
              </a:ext>
            </a:extLst>
          </p:cNvPr>
          <p:cNvSpPr txBox="1"/>
          <p:nvPr/>
        </p:nvSpPr>
        <p:spPr>
          <a:xfrm>
            <a:off x="9601156" y="3958391"/>
            <a:ext cx="26972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3AD491E-22C8-4E00-835B-D2C5008C53F0}"/>
              </a:ext>
            </a:extLst>
          </p:cNvPr>
          <p:cNvSpPr txBox="1"/>
          <p:nvPr/>
        </p:nvSpPr>
        <p:spPr>
          <a:xfrm>
            <a:off x="6708648" y="3896366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4982003-B791-44B9-80D9-39E7A6FAD1F3}"/>
              </a:ext>
            </a:extLst>
          </p:cNvPr>
          <p:cNvSpPr txBox="1"/>
          <p:nvPr/>
        </p:nvSpPr>
        <p:spPr>
          <a:xfrm>
            <a:off x="7883584" y="559492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AD7F232-56C5-42E2-A2DE-6F3469419FD0}"/>
              </a:ext>
            </a:extLst>
          </p:cNvPr>
          <p:cNvSpPr txBox="1"/>
          <p:nvPr/>
        </p:nvSpPr>
        <p:spPr>
          <a:xfrm>
            <a:off x="3242245" y="2755825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C820B24-461D-48C1-9F40-02E785762C9F}"/>
              </a:ext>
            </a:extLst>
          </p:cNvPr>
          <p:cNvSpPr txBox="1"/>
          <p:nvPr/>
        </p:nvSpPr>
        <p:spPr>
          <a:xfrm>
            <a:off x="1599462" y="2771322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FCA1D418-6E48-46A3-BE74-816FCDAF584E}"/>
              </a:ext>
            </a:extLst>
          </p:cNvPr>
          <p:cNvSpPr txBox="1"/>
          <p:nvPr/>
        </p:nvSpPr>
        <p:spPr>
          <a:xfrm>
            <a:off x="9601157" y="2724876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442BDB84-137C-48F3-ABA0-DFB0F935A45A}"/>
              </a:ext>
            </a:extLst>
          </p:cNvPr>
          <p:cNvSpPr txBox="1"/>
          <p:nvPr/>
        </p:nvSpPr>
        <p:spPr>
          <a:xfrm>
            <a:off x="6635453" y="4972016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D91B045C-AE80-4A29-8DEC-1FA14CBB8161}"/>
              </a:ext>
            </a:extLst>
          </p:cNvPr>
          <p:cNvSpPr txBox="1"/>
          <p:nvPr/>
        </p:nvSpPr>
        <p:spPr>
          <a:xfrm>
            <a:off x="9570568" y="6142052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F1D1184B-DDAD-4F00-93D1-116F78EFAD50}"/>
              </a:ext>
            </a:extLst>
          </p:cNvPr>
          <p:cNvSpPr txBox="1"/>
          <p:nvPr/>
        </p:nvSpPr>
        <p:spPr>
          <a:xfrm>
            <a:off x="2833026" y="504582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21762A6-42B7-44BA-B039-9C1F5B818A7A}"/>
              </a:ext>
            </a:extLst>
          </p:cNvPr>
          <p:cNvSpPr txBox="1"/>
          <p:nvPr/>
        </p:nvSpPr>
        <p:spPr>
          <a:xfrm>
            <a:off x="4475439" y="569077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30A6F94-B7DD-49BB-A87D-CAB510F9E367}"/>
              </a:ext>
            </a:extLst>
          </p:cNvPr>
          <p:cNvSpPr txBox="1"/>
          <p:nvPr/>
        </p:nvSpPr>
        <p:spPr>
          <a:xfrm>
            <a:off x="9568977" y="1691673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9507896A-8461-4CC3-A757-2C55FA585478}"/>
              </a:ext>
            </a:extLst>
          </p:cNvPr>
          <p:cNvSpPr txBox="1"/>
          <p:nvPr/>
        </p:nvSpPr>
        <p:spPr>
          <a:xfrm>
            <a:off x="6225278" y="6142052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2B2D2074-C1D0-4049-8E0C-A1FCED55A355}"/>
              </a:ext>
            </a:extLst>
          </p:cNvPr>
          <p:cNvSpPr txBox="1"/>
          <p:nvPr/>
        </p:nvSpPr>
        <p:spPr>
          <a:xfrm>
            <a:off x="4526283" y="3910303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412CF503-5728-4764-B660-610101A92E67}"/>
              </a:ext>
            </a:extLst>
          </p:cNvPr>
          <p:cNvSpPr txBox="1"/>
          <p:nvPr/>
        </p:nvSpPr>
        <p:spPr>
          <a:xfrm>
            <a:off x="6184750" y="1643571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B01458F-B524-406B-86C8-FB8EF32029A4}"/>
              </a:ext>
            </a:extLst>
          </p:cNvPr>
          <p:cNvSpPr txBox="1"/>
          <p:nvPr/>
        </p:nvSpPr>
        <p:spPr>
          <a:xfrm>
            <a:off x="1242747" y="3900109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A6FCADD-5C12-4E4B-BDE9-510D543B0505}"/>
              </a:ext>
            </a:extLst>
          </p:cNvPr>
          <p:cNvSpPr txBox="1"/>
          <p:nvPr/>
        </p:nvSpPr>
        <p:spPr>
          <a:xfrm>
            <a:off x="1232011" y="6151734"/>
            <a:ext cx="9546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6776153-2B6A-4E67-90D4-4ED89142FFB0}"/>
              </a:ext>
            </a:extLst>
          </p:cNvPr>
          <p:cNvSpPr txBox="1"/>
          <p:nvPr/>
        </p:nvSpPr>
        <p:spPr>
          <a:xfrm>
            <a:off x="2850812" y="4991007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044BEBE0-28F7-48D7-BC78-220CA8AEC09F}"/>
              </a:ext>
            </a:extLst>
          </p:cNvPr>
          <p:cNvSpPr txBox="1"/>
          <p:nvPr/>
        </p:nvSpPr>
        <p:spPr>
          <a:xfrm>
            <a:off x="4504944" y="5034949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896B18A8-33C4-43C3-9EE0-BE509283593D}"/>
              </a:ext>
            </a:extLst>
          </p:cNvPr>
          <p:cNvSpPr txBox="1"/>
          <p:nvPr/>
        </p:nvSpPr>
        <p:spPr>
          <a:xfrm>
            <a:off x="2209441" y="1709450"/>
            <a:ext cx="27529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2B7DF0D-58C7-4AFC-B629-F6906C56EAFE}"/>
              </a:ext>
            </a:extLst>
          </p:cNvPr>
          <p:cNvSpPr/>
          <p:nvPr/>
        </p:nvSpPr>
        <p:spPr>
          <a:xfrm>
            <a:off x="1088136" y="128016"/>
            <a:ext cx="1572768" cy="9879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76A6C7B-FE94-4CB7-801B-2098FE02722F}"/>
              </a:ext>
            </a:extLst>
          </p:cNvPr>
          <p:cNvSpPr/>
          <p:nvPr/>
        </p:nvSpPr>
        <p:spPr>
          <a:xfrm>
            <a:off x="2760032" y="115544"/>
            <a:ext cx="1572768" cy="9879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E1BB82-4ADE-4957-8AEF-67BD826FEE9E}"/>
              </a:ext>
            </a:extLst>
          </p:cNvPr>
          <p:cNvSpPr/>
          <p:nvPr/>
        </p:nvSpPr>
        <p:spPr>
          <a:xfrm>
            <a:off x="4446699" y="134370"/>
            <a:ext cx="1572768" cy="9879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F89A19F-D4A8-4F01-824B-E528911C5DA3}"/>
              </a:ext>
            </a:extLst>
          </p:cNvPr>
          <p:cNvSpPr/>
          <p:nvPr/>
        </p:nvSpPr>
        <p:spPr>
          <a:xfrm>
            <a:off x="6145978" y="115544"/>
            <a:ext cx="1572768" cy="9879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33B53E-96E0-428F-A7CA-98A7920EE504}"/>
              </a:ext>
            </a:extLst>
          </p:cNvPr>
          <p:cNvSpPr/>
          <p:nvPr/>
        </p:nvSpPr>
        <p:spPr>
          <a:xfrm>
            <a:off x="7802342" y="124957"/>
            <a:ext cx="1572768" cy="9879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12F5E5D-CDE6-48E5-8EAA-5AF80DBFEFE9}"/>
              </a:ext>
            </a:extLst>
          </p:cNvPr>
          <p:cNvSpPr/>
          <p:nvPr/>
        </p:nvSpPr>
        <p:spPr>
          <a:xfrm>
            <a:off x="9510466" y="134369"/>
            <a:ext cx="1572768" cy="9879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6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AA6ED79-35B2-4835-B838-E4ED8CA4D201}"/>
              </a:ext>
            </a:extLst>
          </p:cNvPr>
          <p:cNvSpPr/>
          <p:nvPr/>
        </p:nvSpPr>
        <p:spPr>
          <a:xfrm>
            <a:off x="1082801" y="1213153"/>
            <a:ext cx="1572768" cy="98799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7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00FFB31-F726-43A5-B814-577D64FB46FE}"/>
              </a:ext>
            </a:extLst>
          </p:cNvPr>
          <p:cNvSpPr/>
          <p:nvPr/>
        </p:nvSpPr>
        <p:spPr>
          <a:xfrm>
            <a:off x="2754697" y="1200681"/>
            <a:ext cx="1572768" cy="98799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8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0A9A571-6B60-4F22-8FFD-3E03968BFC35}"/>
              </a:ext>
            </a:extLst>
          </p:cNvPr>
          <p:cNvSpPr/>
          <p:nvPr/>
        </p:nvSpPr>
        <p:spPr>
          <a:xfrm>
            <a:off x="4441364" y="1219507"/>
            <a:ext cx="1572768" cy="98799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9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F6C94AC-59CD-4C01-8109-75A7B7E179A8}"/>
              </a:ext>
            </a:extLst>
          </p:cNvPr>
          <p:cNvSpPr/>
          <p:nvPr/>
        </p:nvSpPr>
        <p:spPr>
          <a:xfrm>
            <a:off x="6140643" y="1200681"/>
            <a:ext cx="1572768" cy="98799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10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82D57F-BD79-4DC2-AAD1-A57489238F36}"/>
              </a:ext>
            </a:extLst>
          </p:cNvPr>
          <p:cNvSpPr/>
          <p:nvPr/>
        </p:nvSpPr>
        <p:spPr>
          <a:xfrm>
            <a:off x="7797007" y="1210094"/>
            <a:ext cx="1572768" cy="98799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11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C498977-532A-41EF-A456-03ABA9EADED9}"/>
              </a:ext>
            </a:extLst>
          </p:cNvPr>
          <p:cNvSpPr/>
          <p:nvPr/>
        </p:nvSpPr>
        <p:spPr>
          <a:xfrm>
            <a:off x="9505131" y="1219506"/>
            <a:ext cx="1572768" cy="98799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12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797E211-763A-4C61-863E-7ABC0C3B611F}"/>
              </a:ext>
            </a:extLst>
          </p:cNvPr>
          <p:cNvSpPr/>
          <p:nvPr/>
        </p:nvSpPr>
        <p:spPr>
          <a:xfrm>
            <a:off x="2754697" y="2298312"/>
            <a:ext cx="1572768" cy="9879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F6ACFE-5074-46F8-AB55-CDB9B5032D27}"/>
              </a:ext>
            </a:extLst>
          </p:cNvPr>
          <p:cNvSpPr/>
          <p:nvPr/>
        </p:nvSpPr>
        <p:spPr>
          <a:xfrm>
            <a:off x="4441364" y="2317138"/>
            <a:ext cx="1572768" cy="9879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4138BAC-E6A6-4989-B3FB-5CF18120A07A}"/>
              </a:ext>
            </a:extLst>
          </p:cNvPr>
          <p:cNvSpPr/>
          <p:nvPr/>
        </p:nvSpPr>
        <p:spPr>
          <a:xfrm>
            <a:off x="6140643" y="2298312"/>
            <a:ext cx="1572768" cy="9879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0AFE04C-43B6-44EA-B799-6825D89361FE}"/>
              </a:ext>
            </a:extLst>
          </p:cNvPr>
          <p:cNvSpPr/>
          <p:nvPr/>
        </p:nvSpPr>
        <p:spPr>
          <a:xfrm>
            <a:off x="7797007" y="2307725"/>
            <a:ext cx="1572768" cy="9879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876A3F3-5917-48A2-A1CF-45229E0D83FB}"/>
              </a:ext>
            </a:extLst>
          </p:cNvPr>
          <p:cNvSpPr/>
          <p:nvPr/>
        </p:nvSpPr>
        <p:spPr>
          <a:xfrm>
            <a:off x="9505131" y="2317137"/>
            <a:ext cx="1572768" cy="9879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E17112E-15ED-463A-BB1E-CAA1D81C9B78}"/>
              </a:ext>
            </a:extLst>
          </p:cNvPr>
          <p:cNvSpPr/>
          <p:nvPr/>
        </p:nvSpPr>
        <p:spPr>
          <a:xfrm>
            <a:off x="1082801" y="3434558"/>
            <a:ext cx="1572768" cy="98799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E94DC4B-107C-40C3-8D59-EE5BF4924DDE}"/>
              </a:ext>
            </a:extLst>
          </p:cNvPr>
          <p:cNvSpPr/>
          <p:nvPr/>
        </p:nvSpPr>
        <p:spPr>
          <a:xfrm>
            <a:off x="2754697" y="3422086"/>
            <a:ext cx="1572768" cy="98799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7721B4B-9036-4452-B5B7-830DAF3FA54D}"/>
              </a:ext>
            </a:extLst>
          </p:cNvPr>
          <p:cNvSpPr/>
          <p:nvPr/>
        </p:nvSpPr>
        <p:spPr>
          <a:xfrm>
            <a:off x="4441364" y="3440912"/>
            <a:ext cx="1572768" cy="98799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21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E109C0E-3DD3-41F0-ABE4-AACD6152DD3A}"/>
              </a:ext>
            </a:extLst>
          </p:cNvPr>
          <p:cNvSpPr/>
          <p:nvPr/>
        </p:nvSpPr>
        <p:spPr>
          <a:xfrm>
            <a:off x="6140643" y="3422086"/>
            <a:ext cx="1572768" cy="98799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22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ED674E7-4734-418F-BC1F-10512A5907ED}"/>
              </a:ext>
            </a:extLst>
          </p:cNvPr>
          <p:cNvSpPr/>
          <p:nvPr/>
        </p:nvSpPr>
        <p:spPr>
          <a:xfrm>
            <a:off x="7797007" y="3431499"/>
            <a:ext cx="1572768" cy="98799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23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F8E6195-52E4-4EA6-BB7F-A36318B6F5A9}"/>
              </a:ext>
            </a:extLst>
          </p:cNvPr>
          <p:cNvSpPr/>
          <p:nvPr/>
        </p:nvSpPr>
        <p:spPr>
          <a:xfrm>
            <a:off x="9505131" y="3440911"/>
            <a:ext cx="1572768" cy="98799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24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7E5FC95-AA37-4072-A30A-1C2605F425A6}"/>
              </a:ext>
            </a:extLst>
          </p:cNvPr>
          <p:cNvSpPr/>
          <p:nvPr/>
        </p:nvSpPr>
        <p:spPr>
          <a:xfrm>
            <a:off x="1082801" y="4594093"/>
            <a:ext cx="1572768" cy="987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25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E359954-CC6B-40AF-AFC4-C51C6CEE73C9}"/>
              </a:ext>
            </a:extLst>
          </p:cNvPr>
          <p:cNvSpPr/>
          <p:nvPr/>
        </p:nvSpPr>
        <p:spPr>
          <a:xfrm>
            <a:off x="2754697" y="4581621"/>
            <a:ext cx="1572768" cy="987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26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861951C-B607-435B-9A1D-ED3B1A68783A}"/>
              </a:ext>
            </a:extLst>
          </p:cNvPr>
          <p:cNvSpPr/>
          <p:nvPr/>
        </p:nvSpPr>
        <p:spPr>
          <a:xfrm>
            <a:off x="4441364" y="4600447"/>
            <a:ext cx="1572768" cy="987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27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1A99EC8-8A1A-48B9-AEB9-85FB82A6564F}"/>
              </a:ext>
            </a:extLst>
          </p:cNvPr>
          <p:cNvSpPr/>
          <p:nvPr/>
        </p:nvSpPr>
        <p:spPr>
          <a:xfrm>
            <a:off x="6140643" y="4581621"/>
            <a:ext cx="1572768" cy="987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28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9911D67-296C-4F44-B514-75116367DB6B}"/>
              </a:ext>
            </a:extLst>
          </p:cNvPr>
          <p:cNvSpPr/>
          <p:nvPr/>
        </p:nvSpPr>
        <p:spPr>
          <a:xfrm>
            <a:off x="7797007" y="4591034"/>
            <a:ext cx="1572768" cy="987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29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1F15A81-88E2-4E50-9EF5-535F663369AB}"/>
              </a:ext>
            </a:extLst>
          </p:cNvPr>
          <p:cNvSpPr/>
          <p:nvPr/>
        </p:nvSpPr>
        <p:spPr>
          <a:xfrm>
            <a:off x="9505131" y="4600446"/>
            <a:ext cx="1572768" cy="987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30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44E594F-E80C-447D-AA00-8288D17E1DF6}"/>
              </a:ext>
            </a:extLst>
          </p:cNvPr>
          <p:cNvSpPr/>
          <p:nvPr/>
        </p:nvSpPr>
        <p:spPr>
          <a:xfrm>
            <a:off x="1082801" y="5700984"/>
            <a:ext cx="1572768" cy="987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0A1666C-2F13-44EE-BA71-3D80668000DA}"/>
              </a:ext>
            </a:extLst>
          </p:cNvPr>
          <p:cNvSpPr/>
          <p:nvPr/>
        </p:nvSpPr>
        <p:spPr>
          <a:xfrm>
            <a:off x="2754697" y="5688512"/>
            <a:ext cx="1572768" cy="987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C47129F-358C-42F5-9529-15E0AD3564B1}"/>
              </a:ext>
            </a:extLst>
          </p:cNvPr>
          <p:cNvSpPr/>
          <p:nvPr/>
        </p:nvSpPr>
        <p:spPr>
          <a:xfrm>
            <a:off x="4441364" y="5707338"/>
            <a:ext cx="1572768" cy="987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44E4815-752F-411C-A36F-9E5484D34D25}"/>
              </a:ext>
            </a:extLst>
          </p:cNvPr>
          <p:cNvSpPr/>
          <p:nvPr/>
        </p:nvSpPr>
        <p:spPr>
          <a:xfrm>
            <a:off x="6140643" y="5688512"/>
            <a:ext cx="1572768" cy="987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37DC802-425D-4C60-B9C6-4CD8B3262FBF}"/>
              </a:ext>
            </a:extLst>
          </p:cNvPr>
          <p:cNvSpPr/>
          <p:nvPr/>
        </p:nvSpPr>
        <p:spPr>
          <a:xfrm>
            <a:off x="7797007" y="5697925"/>
            <a:ext cx="1572768" cy="987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62775B-C2FB-419D-92A3-1AAF2EC25FAC}"/>
              </a:ext>
            </a:extLst>
          </p:cNvPr>
          <p:cNvSpPr/>
          <p:nvPr/>
        </p:nvSpPr>
        <p:spPr>
          <a:xfrm>
            <a:off x="9505131" y="5707337"/>
            <a:ext cx="1572768" cy="987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4658957-F863-4842-8A8D-65FCE7AC349D}"/>
              </a:ext>
            </a:extLst>
          </p:cNvPr>
          <p:cNvSpPr/>
          <p:nvPr/>
        </p:nvSpPr>
        <p:spPr>
          <a:xfrm>
            <a:off x="1083259" y="2360794"/>
            <a:ext cx="1572768" cy="9879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527439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EE46-A422-4C63-845F-2A76A78A7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6DDD3-CA55-404C-A6CB-6ACF8F1BF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25957D-1D13-4B5E-AF21-273F16F90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08" y="0"/>
            <a:ext cx="10245183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A7D500-B162-4437-8CE7-24AC08FDED41}"/>
              </a:ext>
            </a:extLst>
          </p:cNvPr>
          <p:cNvSpPr txBox="1"/>
          <p:nvPr/>
        </p:nvSpPr>
        <p:spPr>
          <a:xfrm>
            <a:off x="1327472" y="537588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927BB9-D08B-4294-A1C7-2EC727EF74A0}"/>
              </a:ext>
            </a:extLst>
          </p:cNvPr>
          <p:cNvSpPr txBox="1"/>
          <p:nvPr/>
        </p:nvSpPr>
        <p:spPr>
          <a:xfrm>
            <a:off x="4451672" y="2678838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D0FAFA-BDE3-4943-A093-4D2A91210CD0}"/>
              </a:ext>
            </a:extLst>
          </p:cNvPr>
          <p:cNvSpPr txBox="1"/>
          <p:nvPr/>
        </p:nvSpPr>
        <p:spPr>
          <a:xfrm>
            <a:off x="6147679" y="537588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68E1A1-2337-465D-99E9-BDE9F2788135}"/>
              </a:ext>
            </a:extLst>
          </p:cNvPr>
          <p:cNvSpPr txBox="1"/>
          <p:nvPr/>
        </p:nvSpPr>
        <p:spPr>
          <a:xfrm>
            <a:off x="2760032" y="3845144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B21405-7783-4C70-A97C-86C54A79E84C}"/>
              </a:ext>
            </a:extLst>
          </p:cNvPr>
          <p:cNvSpPr txBox="1"/>
          <p:nvPr/>
        </p:nvSpPr>
        <p:spPr>
          <a:xfrm>
            <a:off x="7844096" y="2704556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2375F3-9F3F-4EB8-BD24-56629815AEE3}"/>
              </a:ext>
            </a:extLst>
          </p:cNvPr>
          <p:cNvSpPr txBox="1"/>
          <p:nvPr/>
        </p:nvSpPr>
        <p:spPr>
          <a:xfrm>
            <a:off x="4504944" y="6104013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4C6C64-1C4C-4543-84C9-7697A81C5FA8}"/>
              </a:ext>
            </a:extLst>
          </p:cNvPr>
          <p:cNvSpPr txBox="1"/>
          <p:nvPr/>
        </p:nvSpPr>
        <p:spPr>
          <a:xfrm>
            <a:off x="7944680" y="4965412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DAF971-F49D-48D3-9BA6-46AAB301A760}"/>
              </a:ext>
            </a:extLst>
          </p:cNvPr>
          <p:cNvSpPr txBox="1"/>
          <p:nvPr/>
        </p:nvSpPr>
        <p:spPr>
          <a:xfrm>
            <a:off x="2760032" y="1643571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5CB701-1F7B-4838-87F9-905801415094}"/>
              </a:ext>
            </a:extLst>
          </p:cNvPr>
          <p:cNvSpPr txBox="1"/>
          <p:nvPr/>
        </p:nvSpPr>
        <p:spPr>
          <a:xfrm>
            <a:off x="4472391" y="1670956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EBB002-0866-4ECE-8101-331CCBE5FE56}"/>
              </a:ext>
            </a:extLst>
          </p:cNvPr>
          <p:cNvSpPr txBox="1"/>
          <p:nvPr/>
        </p:nvSpPr>
        <p:spPr>
          <a:xfrm>
            <a:off x="9477824" y="4971766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AE908D-9166-475C-BCDC-67CA93263B79}"/>
              </a:ext>
            </a:extLst>
          </p:cNvPr>
          <p:cNvSpPr txBox="1"/>
          <p:nvPr/>
        </p:nvSpPr>
        <p:spPr>
          <a:xfrm>
            <a:off x="9477824" y="531234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96FDA78-DA0B-4212-8984-B0AB2245D08D}"/>
              </a:ext>
            </a:extLst>
          </p:cNvPr>
          <p:cNvSpPr txBox="1"/>
          <p:nvPr/>
        </p:nvSpPr>
        <p:spPr>
          <a:xfrm>
            <a:off x="6178023" y="2771323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FDB61DE-A750-4125-85B4-BC55B443BA34}"/>
              </a:ext>
            </a:extLst>
          </p:cNvPr>
          <p:cNvSpPr txBox="1"/>
          <p:nvPr/>
        </p:nvSpPr>
        <p:spPr>
          <a:xfrm>
            <a:off x="1687975" y="4996408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CB8FD4D-0ADE-4867-A788-23553C7F13DD}"/>
              </a:ext>
            </a:extLst>
          </p:cNvPr>
          <p:cNvSpPr txBox="1"/>
          <p:nvPr/>
        </p:nvSpPr>
        <p:spPr>
          <a:xfrm>
            <a:off x="7901255" y="6091154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FD796CE-FFDE-4566-BB54-201856DA143C}"/>
              </a:ext>
            </a:extLst>
          </p:cNvPr>
          <p:cNvSpPr txBox="1"/>
          <p:nvPr/>
        </p:nvSpPr>
        <p:spPr>
          <a:xfrm>
            <a:off x="7883584" y="1578814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71920FC-874C-4429-9613-D2422C3416B3}"/>
              </a:ext>
            </a:extLst>
          </p:cNvPr>
          <p:cNvSpPr txBox="1"/>
          <p:nvPr/>
        </p:nvSpPr>
        <p:spPr>
          <a:xfrm>
            <a:off x="7944680" y="3896367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E4693BE-6566-4A84-89C3-4D35FBDF602F}"/>
              </a:ext>
            </a:extLst>
          </p:cNvPr>
          <p:cNvSpPr txBox="1"/>
          <p:nvPr/>
        </p:nvSpPr>
        <p:spPr>
          <a:xfrm>
            <a:off x="2849189" y="6026875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37C5BAA-157B-4B9F-BAE3-CCE87AC6F9A8}"/>
              </a:ext>
            </a:extLst>
          </p:cNvPr>
          <p:cNvSpPr txBox="1"/>
          <p:nvPr/>
        </p:nvSpPr>
        <p:spPr>
          <a:xfrm>
            <a:off x="9601156" y="3958391"/>
            <a:ext cx="26972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866D44A-694A-46E1-9BFB-EBA7A51AF90D}"/>
              </a:ext>
            </a:extLst>
          </p:cNvPr>
          <p:cNvSpPr txBox="1"/>
          <p:nvPr/>
        </p:nvSpPr>
        <p:spPr>
          <a:xfrm>
            <a:off x="6708648" y="3896366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88C1D92-486A-408B-8A42-A3C81122655D}"/>
              </a:ext>
            </a:extLst>
          </p:cNvPr>
          <p:cNvSpPr txBox="1"/>
          <p:nvPr/>
        </p:nvSpPr>
        <p:spPr>
          <a:xfrm>
            <a:off x="7883584" y="559492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4BC54DA-D5AD-4B0B-9C09-18F73854853A}"/>
              </a:ext>
            </a:extLst>
          </p:cNvPr>
          <p:cNvSpPr txBox="1"/>
          <p:nvPr/>
        </p:nvSpPr>
        <p:spPr>
          <a:xfrm>
            <a:off x="3242245" y="2755825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61D3DF3-2F7B-425F-BB4D-9377185C913F}"/>
              </a:ext>
            </a:extLst>
          </p:cNvPr>
          <p:cNvSpPr txBox="1"/>
          <p:nvPr/>
        </p:nvSpPr>
        <p:spPr>
          <a:xfrm>
            <a:off x="1599462" y="2771322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108F181-02E9-47FA-B79C-8331E0D0A704}"/>
              </a:ext>
            </a:extLst>
          </p:cNvPr>
          <p:cNvSpPr txBox="1"/>
          <p:nvPr/>
        </p:nvSpPr>
        <p:spPr>
          <a:xfrm>
            <a:off x="9601157" y="2724876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A2F2BA2-B546-496B-9BD1-1AEA766F14F4}"/>
              </a:ext>
            </a:extLst>
          </p:cNvPr>
          <p:cNvSpPr txBox="1"/>
          <p:nvPr/>
        </p:nvSpPr>
        <p:spPr>
          <a:xfrm>
            <a:off x="6635453" y="4972016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6712FC2-CCBA-4160-B820-F3EEB0610573}"/>
              </a:ext>
            </a:extLst>
          </p:cNvPr>
          <p:cNvSpPr txBox="1"/>
          <p:nvPr/>
        </p:nvSpPr>
        <p:spPr>
          <a:xfrm>
            <a:off x="9570568" y="6142052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C50D76C-3131-43E0-B2EA-7E24563FB7E9}"/>
              </a:ext>
            </a:extLst>
          </p:cNvPr>
          <p:cNvSpPr txBox="1"/>
          <p:nvPr/>
        </p:nvSpPr>
        <p:spPr>
          <a:xfrm>
            <a:off x="2833026" y="504582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81F2A2E-7E92-466E-82D4-ABCD9CCA410D}"/>
              </a:ext>
            </a:extLst>
          </p:cNvPr>
          <p:cNvSpPr txBox="1"/>
          <p:nvPr/>
        </p:nvSpPr>
        <p:spPr>
          <a:xfrm>
            <a:off x="4475439" y="569077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A08C381-FDDC-48DC-87D1-4A8DA81552B3}"/>
              </a:ext>
            </a:extLst>
          </p:cNvPr>
          <p:cNvSpPr txBox="1"/>
          <p:nvPr/>
        </p:nvSpPr>
        <p:spPr>
          <a:xfrm>
            <a:off x="9568977" y="1691673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99D3B8C-0023-4685-B737-AB1EE0331165}"/>
              </a:ext>
            </a:extLst>
          </p:cNvPr>
          <p:cNvSpPr txBox="1"/>
          <p:nvPr/>
        </p:nvSpPr>
        <p:spPr>
          <a:xfrm>
            <a:off x="6225278" y="6142052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FC375-25A5-43C4-B342-9B3AB387A115}"/>
              </a:ext>
            </a:extLst>
          </p:cNvPr>
          <p:cNvSpPr txBox="1"/>
          <p:nvPr/>
        </p:nvSpPr>
        <p:spPr>
          <a:xfrm>
            <a:off x="4526283" y="3910303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5CA5DBA-4A9F-456B-881F-DF031ED1969C}"/>
              </a:ext>
            </a:extLst>
          </p:cNvPr>
          <p:cNvSpPr txBox="1"/>
          <p:nvPr/>
        </p:nvSpPr>
        <p:spPr>
          <a:xfrm>
            <a:off x="6184750" y="1643571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183E0CE-80F7-401C-A748-72FE0E15AC22}"/>
              </a:ext>
            </a:extLst>
          </p:cNvPr>
          <p:cNvSpPr txBox="1"/>
          <p:nvPr/>
        </p:nvSpPr>
        <p:spPr>
          <a:xfrm>
            <a:off x="1242747" y="3900109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AFFA39B-108B-4051-936C-E82AD846362F}"/>
              </a:ext>
            </a:extLst>
          </p:cNvPr>
          <p:cNvSpPr txBox="1"/>
          <p:nvPr/>
        </p:nvSpPr>
        <p:spPr>
          <a:xfrm>
            <a:off x="1232011" y="6151734"/>
            <a:ext cx="9546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774CD1F-8FB0-49B1-9240-E69646718738}"/>
              </a:ext>
            </a:extLst>
          </p:cNvPr>
          <p:cNvSpPr txBox="1"/>
          <p:nvPr/>
        </p:nvSpPr>
        <p:spPr>
          <a:xfrm>
            <a:off x="2850812" y="4991007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DEF7235-E9BD-4F44-ADF8-AFE07B89B82F}"/>
              </a:ext>
            </a:extLst>
          </p:cNvPr>
          <p:cNvSpPr txBox="1"/>
          <p:nvPr/>
        </p:nvSpPr>
        <p:spPr>
          <a:xfrm>
            <a:off x="4504944" y="5034949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B12E7F4-8752-46EA-99A3-AC9E4604381E}"/>
              </a:ext>
            </a:extLst>
          </p:cNvPr>
          <p:cNvSpPr txBox="1"/>
          <p:nvPr/>
        </p:nvSpPr>
        <p:spPr>
          <a:xfrm>
            <a:off x="2209441" y="1709450"/>
            <a:ext cx="27529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F099D5-A5C9-426E-ACEE-F85D52DFFAFC}"/>
              </a:ext>
            </a:extLst>
          </p:cNvPr>
          <p:cNvSpPr txBox="1"/>
          <p:nvPr/>
        </p:nvSpPr>
        <p:spPr>
          <a:xfrm>
            <a:off x="159346" y="2458415"/>
            <a:ext cx="8395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1: </a:t>
            </a:r>
            <a:r>
              <a:rPr lang="en-US" dirty="0" err="1"/>
              <a:t>iiiii</a:t>
            </a:r>
            <a:endParaRPr lang="en-US" dirty="0"/>
          </a:p>
          <a:p>
            <a:r>
              <a:rPr lang="en-US" dirty="0"/>
              <a:t>ii</a:t>
            </a:r>
          </a:p>
          <a:p>
            <a:endParaRPr lang="en-US" dirty="0"/>
          </a:p>
          <a:p>
            <a:r>
              <a:rPr lang="en-US" dirty="0"/>
              <a:t>2: </a:t>
            </a:r>
            <a:r>
              <a:rPr lang="en-US" dirty="0" err="1"/>
              <a:t>iiiii</a:t>
            </a:r>
            <a:endParaRPr lang="en-US" dirty="0"/>
          </a:p>
          <a:p>
            <a:r>
              <a:rPr lang="en-US" dirty="0" err="1"/>
              <a:t>iiii</a:t>
            </a:r>
            <a:endParaRPr lang="en-US" dirty="0"/>
          </a:p>
          <a:p>
            <a:endParaRPr lang="en-US" dirty="0"/>
          </a:p>
          <a:p>
            <a:r>
              <a:rPr lang="en-US" dirty="0"/>
              <a:t>3: </a:t>
            </a:r>
            <a:r>
              <a:rPr lang="en-US" dirty="0" err="1"/>
              <a:t>iiiii</a:t>
            </a:r>
            <a:endParaRPr lang="en-US" dirty="0"/>
          </a:p>
          <a:p>
            <a:r>
              <a:rPr lang="en-US" dirty="0" err="1"/>
              <a:t>iiii</a:t>
            </a:r>
            <a:endParaRPr lang="en-US" dirty="0"/>
          </a:p>
          <a:p>
            <a:endParaRPr lang="en-US" dirty="0"/>
          </a:p>
          <a:p>
            <a:r>
              <a:rPr lang="en-US" dirty="0"/>
              <a:t>4: </a:t>
            </a:r>
            <a:r>
              <a:rPr lang="en-US" dirty="0" err="1"/>
              <a:t>iiii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iiii</a:t>
            </a:r>
            <a:endParaRPr lang="en-US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7D39BCB-3D9E-4239-BEE3-0820AD43FA8E}"/>
              </a:ext>
            </a:extLst>
          </p:cNvPr>
          <p:cNvSpPr txBox="1"/>
          <p:nvPr/>
        </p:nvSpPr>
        <p:spPr>
          <a:xfrm>
            <a:off x="1327472" y="537588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265F212-26DA-485D-A4C8-4B7542A4D8A2}"/>
              </a:ext>
            </a:extLst>
          </p:cNvPr>
          <p:cNvSpPr txBox="1"/>
          <p:nvPr/>
        </p:nvSpPr>
        <p:spPr>
          <a:xfrm>
            <a:off x="4451672" y="2678838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A5A39AB-A7F7-4384-931F-8CE7BF61E671}"/>
              </a:ext>
            </a:extLst>
          </p:cNvPr>
          <p:cNvSpPr txBox="1"/>
          <p:nvPr/>
        </p:nvSpPr>
        <p:spPr>
          <a:xfrm>
            <a:off x="6147679" y="537588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37CDA10-AC29-466B-B5EB-9702803A8275}"/>
              </a:ext>
            </a:extLst>
          </p:cNvPr>
          <p:cNvSpPr txBox="1"/>
          <p:nvPr/>
        </p:nvSpPr>
        <p:spPr>
          <a:xfrm>
            <a:off x="2760032" y="3845144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AB315B0-8B6A-43DB-9F67-1A0952F4DFF0}"/>
              </a:ext>
            </a:extLst>
          </p:cNvPr>
          <p:cNvSpPr txBox="1"/>
          <p:nvPr/>
        </p:nvSpPr>
        <p:spPr>
          <a:xfrm>
            <a:off x="7844096" y="2704556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505C572-E1BC-47C2-97CB-339F5864D71D}"/>
              </a:ext>
            </a:extLst>
          </p:cNvPr>
          <p:cNvSpPr txBox="1"/>
          <p:nvPr/>
        </p:nvSpPr>
        <p:spPr>
          <a:xfrm>
            <a:off x="4504944" y="6104013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3B65BBF-9B5B-468C-9357-7EE11BF97963}"/>
              </a:ext>
            </a:extLst>
          </p:cNvPr>
          <p:cNvSpPr txBox="1"/>
          <p:nvPr/>
        </p:nvSpPr>
        <p:spPr>
          <a:xfrm>
            <a:off x="7944680" y="4965412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D5501B5-2DF5-4392-B9E2-DE6F21737128}"/>
              </a:ext>
            </a:extLst>
          </p:cNvPr>
          <p:cNvSpPr txBox="1"/>
          <p:nvPr/>
        </p:nvSpPr>
        <p:spPr>
          <a:xfrm>
            <a:off x="2760032" y="1643571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38BE827-D657-4D80-91F1-5800E5621018}"/>
              </a:ext>
            </a:extLst>
          </p:cNvPr>
          <p:cNvSpPr txBox="1"/>
          <p:nvPr/>
        </p:nvSpPr>
        <p:spPr>
          <a:xfrm>
            <a:off x="4472391" y="1670956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6084DFD-65BC-45AC-9E18-0DBE267EEB43}"/>
              </a:ext>
            </a:extLst>
          </p:cNvPr>
          <p:cNvSpPr txBox="1"/>
          <p:nvPr/>
        </p:nvSpPr>
        <p:spPr>
          <a:xfrm>
            <a:off x="9477824" y="4971766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3B4C182-C9AA-4A10-81CE-089F48F5D448}"/>
              </a:ext>
            </a:extLst>
          </p:cNvPr>
          <p:cNvSpPr txBox="1"/>
          <p:nvPr/>
        </p:nvSpPr>
        <p:spPr>
          <a:xfrm>
            <a:off x="9477824" y="531234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F78F4FE-AADD-434C-B238-7E44D51E7B7C}"/>
              </a:ext>
            </a:extLst>
          </p:cNvPr>
          <p:cNvSpPr txBox="1"/>
          <p:nvPr/>
        </p:nvSpPr>
        <p:spPr>
          <a:xfrm>
            <a:off x="6178023" y="2771323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A1722B6-5676-4E63-A03F-9EE6AE1C03BC}"/>
              </a:ext>
            </a:extLst>
          </p:cNvPr>
          <p:cNvSpPr txBox="1"/>
          <p:nvPr/>
        </p:nvSpPr>
        <p:spPr>
          <a:xfrm>
            <a:off x="1687975" y="4996408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F9278E7-7030-4AB0-A1DD-D24D2F91DE19}"/>
              </a:ext>
            </a:extLst>
          </p:cNvPr>
          <p:cNvSpPr txBox="1"/>
          <p:nvPr/>
        </p:nvSpPr>
        <p:spPr>
          <a:xfrm>
            <a:off x="7901255" y="6091154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F49A056-B0F0-4CB9-BB4B-7FD118F19246}"/>
              </a:ext>
            </a:extLst>
          </p:cNvPr>
          <p:cNvSpPr txBox="1"/>
          <p:nvPr/>
        </p:nvSpPr>
        <p:spPr>
          <a:xfrm>
            <a:off x="7883584" y="1578814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51C57EF-4EE4-43B9-A72E-7E82A0DE8477}"/>
              </a:ext>
            </a:extLst>
          </p:cNvPr>
          <p:cNvSpPr txBox="1"/>
          <p:nvPr/>
        </p:nvSpPr>
        <p:spPr>
          <a:xfrm>
            <a:off x="2849189" y="6026875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914DA8E-81E0-4682-B54E-18EDA8DFB0CD}"/>
              </a:ext>
            </a:extLst>
          </p:cNvPr>
          <p:cNvSpPr txBox="1"/>
          <p:nvPr/>
        </p:nvSpPr>
        <p:spPr>
          <a:xfrm>
            <a:off x="9601156" y="3958391"/>
            <a:ext cx="26972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3AD491E-22C8-4E00-835B-D2C5008C53F0}"/>
              </a:ext>
            </a:extLst>
          </p:cNvPr>
          <p:cNvSpPr txBox="1"/>
          <p:nvPr/>
        </p:nvSpPr>
        <p:spPr>
          <a:xfrm>
            <a:off x="6708648" y="3896366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4982003-B791-44B9-80D9-39E7A6FAD1F3}"/>
              </a:ext>
            </a:extLst>
          </p:cNvPr>
          <p:cNvSpPr txBox="1"/>
          <p:nvPr/>
        </p:nvSpPr>
        <p:spPr>
          <a:xfrm>
            <a:off x="7883584" y="559492"/>
            <a:ext cx="39305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AD7F232-56C5-42E2-A2DE-6F3469419FD0}"/>
              </a:ext>
            </a:extLst>
          </p:cNvPr>
          <p:cNvSpPr txBox="1"/>
          <p:nvPr/>
        </p:nvSpPr>
        <p:spPr>
          <a:xfrm>
            <a:off x="3242245" y="2755825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C820B24-461D-48C1-9F40-02E785762C9F}"/>
              </a:ext>
            </a:extLst>
          </p:cNvPr>
          <p:cNvSpPr txBox="1"/>
          <p:nvPr/>
        </p:nvSpPr>
        <p:spPr>
          <a:xfrm>
            <a:off x="1599462" y="2771322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FCA1D418-6E48-46A3-BE74-816FCDAF584E}"/>
              </a:ext>
            </a:extLst>
          </p:cNvPr>
          <p:cNvSpPr txBox="1"/>
          <p:nvPr/>
        </p:nvSpPr>
        <p:spPr>
          <a:xfrm>
            <a:off x="9601157" y="2724876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442BDB84-137C-48F3-ABA0-DFB0F935A45A}"/>
              </a:ext>
            </a:extLst>
          </p:cNvPr>
          <p:cNvSpPr txBox="1"/>
          <p:nvPr/>
        </p:nvSpPr>
        <p:spPr>
          <a:xfrm>
            <a:off x="6635453" y="4972016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D91B045C-AE80-4A29-8DEC-1FA14CBB8161}"/>
              </a:ext>
            </a:extLst>
          </p:cNvPr>
          <p:cNvSpPr txBox="1"/>
          <p:nvPr/>
        </p:nvSpPr>
        <p:spPr>
          <a:xfrm>
            <a:off x="9570568" y="6142052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F1D1184B-DDAD-4F00-93D1-116F78EFAD50}"/>
              </a:ext>
            </a:extLst>
          </p:cNvPr>
          <p:cNvSpPr txBox="1"/>
          <p:nvPr/>
        </p:nvSpPr>
        <p:spPr>
          <a:xfrm>
            <a:off x="2833026" y="504582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21762A6-42B7-44BA-B039-9C1F5B818A7A}"/>
              </a:ext>
            </a:extLst>
          </p:cNvPr>
          <p:cNvSpPr txBox="1"/>
          <p:nvPr/>
        </p:nvSpPr>
        <p:spPr>
          <a:xfrm>
            <a:off x="4475439" y="569077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30A6F94-B7DD-49BB-A87D-CAB510F9E367}"/>
              </a:ext>
            </a:extLst>
          </p:cNvPr>
          <p:cNvSpPr txBox="1"/>
          <p:nvPr/>
        </p:nvSpPr>
        <p:spPr>
          <a:xfrm>
            <a:off x="9568977" y="1691673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9507896A-8461-4CC3-A757-2C55FA585478}"/>
              </a:ext>
            </a:extLst>
          </p:cNvPr>
          <p:cNvSpPr txBox="1"/>
          <p:nvPr/>
        </p:nvSpPr>
        <p:spPr>
          <a:xfrm>
            <a:off x="6225278" y="6142052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2B2D2074-C1D0-4049-8E0C-A1FCED55A355}"/>
              </a:ext>
            </a:extLst>
          </p:cNvPr>
          <p:cNvSpPr txBox="1"/>
          <p:nvPr/>
        </p:nvSpPr>
        <p:spPr>
          <a:xfrm>
            <a:off x="4526283" y="3910303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412CF503-5728-4764-B660-610101A92E67}"/>
              </a:ext>
            </a:extLst>
          </p:cNvPr>
          <p:cNvSpPr txBox="1"/>
          <p:nvPr/>
        </p:nvSpPr>
        <p:spPr>
          <a:xfrm>
            <a:off x="6184750" y="1643571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B01458F-B524-406B-86C8-FB8EF32029A4}"/>
              </a:ext>
            </a:extLst>
          </p:cNvPr>
          <p:cNvSpPr txBox="1"/>
          <p:nvPr/>
        </p:nvSpPr>
        <p:spPr>
          <a:xfrm>
            <a:off x="1242747" y="3900109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A6FCADD-5C12-4E4B-BDE9-510D543B0505}"/>
              </a:ext>
            </a:extLst>
          </p:cNvPr>
          <p:cNvSpPr txBox="1"/>
          <p:nvPr/>
        </p:nvSpPr>
        <p:spPr>
          <a:xfrm>
            <a:off x="1232011" y="6151734"/>
            <a:ext cx="9546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6776153-2B6A-4E67-90D4-4ED89142FFB0}"/>
              </a:ext>
            </a:extLst>
          </p:cNvPr>
          <p:cNvSpPr txBox="1"/>
          <p:nvPr/>
        </p:nvSpPr>
        <p:spPr>
          <a:xfrm>
            <a:off x="2850812" y="4991007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044BEBE0-28F7-48D7-BC78-220CA8AEC09F}"/>
              </a:ext>
            </a:extLst>
          </p:cNvPr>
          <p:cNvSpPr txBox="1"/>
          <p:nvPr/>
        </p:nvSpPr>
        <p:spPr>
          <a:xfrm>
            <a:off x="4504944" y="5034949"/>
            <a:ext cx="2697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896B18A8-33C4-43C3-9EE0-BE509283593D}"/>
              </a:ext>
            </a:extLst>
          </p:cNvPr>
          <p:cNvSpPr txBox="1"/>
          <p:nvPr/>
        </p:nvSpPr>
        <p:spPr>
          <a:xfrm>
            <a:off x="2209441" y="1709450"/>
            <a:ext cx="27529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2B7DF0D-58C7-4AFC-B629-F6906C56EAFE}"/>
              </a:ext>
            </a:extLst>
          </p:cNvPr>
          <p:cNvSpPr/>
          <p:nvPr/>
        </p:nvSpPr>
        <p:spPr>
          <a:xfrm>
            <a:off x="1088136" y="128016"/>
            <a:ext cx="1572768" cy="9879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76A6C7B-FE94-4CB7-801B-2098FE02722F}"/>
              </a:ext>
            </a:extLst>
          </p:cNvPr>
          <p:cNvSpPr/>
          <p:nvPr/>
        </p:nvSpPr>
        <p:spPr>
          <a:xfrm>
            <a:off x="2760032" y="115544"/>
            <a:ext cx="1572768" cy="9879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E1BB82-4ADE-4957-8AEF-67BD826FEE9E}"/>
              </a:ext>
            </a:extLst>
          </p:cNvPr>
          <p:cNvSpPr/>
          <p:nvPr/>
        </p:nvSpPr>
        <p:spPr>
          <a:xfrm>
            <a:off x="4446699" y="134370"/>
            <a:ext cx="1572768" cy="9879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F89A19F-D4A8-4F01-824B-E528911C5DA3}"/>
              </a:ext>
            </a:extLst>
          </p:cNvPr>
          <p:cNvSpPr/>
          <p:nvPr/>
        </p:nvSpPr>
        <p:spPr>
          <a:xfrm>
            <a:off x="6145978" y="115544"/>
            <a:ext cx="1572768" cy="9879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33B53E-96E0-428F-A7CA-98A7920EE504}"/>
              </a:ext>
            </a:extLst>
          </p:cNvPr>
          <p:cNvSpPr/>
          <p:nvPr/>
        </p:nvSpPr>
        <p:spPr>
          <a:xfrm>
            <a:off x="7802342" y="124957"/>
            <a:ext cx="1572768" cy="9879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12F5E5D-CDE6-48E5-8EAA-5AF80DBFEFE9}"/>
              </a:ext>
            </a:extLst>
          </p:cNvPr>
          <p:cNvSpPr/>
          <p:nvPr/>
        </p:nvSpPr>
        <p:spPr>
          <a:xfrm>
            <a:off x="9510466" y="134369"/>
            <a:ext cx="1572768" cy="9879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6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AA6ED79-35B2-4835-B838-E4ED8CA4D201}"/>
              </a:ext>
            </a:extLst>
          </p:cNvPr>
          <p:cNvSpPr/>
          <p:nvPr/>
        </p:nvSpPr>
        <p:spPr>
          <a:xfrm>
            <a:off x="1082801" y="1213153"/>
            <a:ext cx="1572768" cy="98799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7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00FFB31-F726-43A5-B814-577D64FB46FE}"/>
              </a:ext>
            </a:extLst>
          </p:cNvPr>
          <p:cNvSpPr/>
          <p:nvPr/>
        </p:nvSpPr>
        <p:spPr>
          <a:xfrm>
            <a:off x="2754697" y="1200681"/>
            <a:ext cx="1572768" cy="98799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8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0A9A571-6B60-4F22-8FFD-3E03968BFC35}"/>
              </a:ext>
            </a:extLst>
          </p:cNvPr>
          <p:cNvSpPr/>
          <p:nvPr/>
        </p:nvSpPr>
        <p:spPr>
          <a:xfrm>
            <a:off x="4441364" y="1219507"/>
            <a:ext cx="1572768" cy="98799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9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F6C94AC-59CD-4C01-8109-75A7B7E179A8}"/>
              </a:ext>
            </a:extLst>
          </p:cNvPr>
          <p:cNvSpPr/>
          <p:nvPr/>
        </p:nvSpPr>
        <p:spPr>
          <a:xfrm>
            <a:off x="6140643" y="1200681"/>
            <a:ext cx="1572768" cy="98799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10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82D57F-BD79-4DC2-AAD1-A57489238F36}"/>
              </a:ext>
            </a:extLst>
          </p:cNvPr>
          <p:cNvSpPr/>
          <p:nvPr/>
        </p:nvSpPr>
        <p:spPr>
          <a:xfrm>
            <a:off x="7797007" y="1210094"/>
            <a:ext cx="1572768" cy="98799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11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C498977-532A-41EF-A456-03ABA9EADED9}"/>
              </a:ext>
            </a:extLst>
          </p:cNvPr>
          <p:cNvSpPr/>
          <p:nvPr/>
        </p:nvSpPr>
        <p:spPr>
          <a:xfrm>
            <a:off x="9505131" y="1219506"/>
            <a:ext cx="1572768" cy="98799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12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797E211-763A-4C61-863E-7ABC0C3B611F}"/>
              </a:ext>
            </a:extLst>
          </p:cNvPr>
          <p:cNvSpPr/>
          <p:nvPr/>
        </p:nvSpPr>
        <p:spPr>
          <a:xfrm>
            <a:off x="2754697" y="2298312"/>
            <a:ext cx="1572768" cy="9879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F6ACFE-5074-46F8-AB55-CDB9B5032D27}"/>
              </a:ext>
            </a:extLst>
          </p:cNvPr>
          <p:cNvSpPr/>
          <p:nvPr/>
        </p:nvSpPr>
        <p:spPr>
          <a:xfrm>
            <a:off x="4441364" y="2317138"/>
            <a:ext cx="1572768" cy="9879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4138BAC-E6A6-4989-B3FB-5CF18120A07A}"/>
              </a:ext>
            </a:extLst>
          </p:cNvPr>
          <p:cNvSpPr/>
          <p:nvPr/>
        </p:nvSpPr>
        <p:spPr>
          <a:xfrm>
            <a:off x="6140643" y="2298312"/>
            <a:ext cx="1572768" cy="9879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0AFE04C-43B6-44EA-B799-6825D89361FE}"/>
              </a:ext>
            </a:extLst>
          </p:cNvPr>
          <p:cNvSpPr/>
          <p:nvPr/>
        </p:nvSpPr>
        <p:spPr>
          <a:xfrm>
            <a:off x="7797007" y="2307725"/>
            <a:ext cx="1572768" cy="9879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876A3F3-5917-48A2-A1CF-45229E0D83FB}"/>
              </a:ext>
            </a:extLst>
          </p:cNvPr>
          <p:cNvSpPr/>
          <p:nvPr/>
        </p:nvSpPr>
        <p:spPr>
          <a:xfrm>
            <a:off x="9505131" y="2317137"/>
            <a:ext cx="1572768" cy="9879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E17112E-15ED-463A-BB1E-CAA1D81C9B78}"/>
              </a:ext>
            </a:extLst>
          </p:cNvPr>
          <p:cNvSpPr/>
          <p:nvPr/>
        </p:nvSpPr>
        <p:spPr>
          <a:xfrm>
            <a:off x="1082801" y="3434558"/>
            <a:ext cx="1572768" cy="98799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19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E94DC4B-107C-40C3-8D59-EE5BF4924DDE}"/>
              </a:ext>
            </a:extLst>
          </p:cNvPr>
          <p:cNvSpPr/>
          <p:nvPr/>
        </p:nvSpPr>
        <p:spPr>
          <a:xfrm>
            <a:off x="2754697" y="3422086"/>
            <a:ext cx="1572768" cy="98799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7721B4B-9036-4452-B5B7-830DAF3FA54D}"/>
              </a:ext>
            </a:extLst>
          </p:cNvPr>
          <p:cNvSpPr/>
          <p:nvPr/>
        </p:nvSpPr>
        <p:spPr>
          <a:xfrm>
            <a:off x="4441364" y="3440912"/>
            <a:ext cx="1572768" cy="98799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21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E109C0E-3DD3-41F0-ABE4-AACD6152DD3A}"/>
              </a:ext>
            </a:extLst>
          </p:cNvPr>
          <p:cNvSpPr/>
          <p:nvPr/>
        </p:nvSpPr>
        <p:spPr>
          <a:xfrm>
            <a:off x="6140643" y="3422086"/>
            <a:ext cx="1572768" cy="98799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22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ED674E7-4734-418F-BC1F-10512A5907ED}"/>
              </a:ext>
            </a:extLst>
          </p:cNvPr>
          <p:cNvSpPr/>
          <p:nvPr/>
        </p:nvSpPr>
        <p:spPr>
          <a:xfrm>
            <a:off x="7797007" y="3431499"/>
            <a:ext cx="1572768" cy="98799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23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F8E6195-52E4-4EA6-BB7F-A36318B6F5A9}"/>
              </a:ext>
            </a:extLst>
          </p:cNvPr>
          <p:cNvSpPr/>
          <p:nvPr/>
        </p:nvSpPr>
        <p:spPr>
          <a:xfrm>
            <a:off x="9505131" y="3440911"/>
            <a:ext cx="1572768" cy="98799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24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7E5FC95-AA37-4072-A30A-1C2605F425A6}"/>
              </a:ext>
            </a:extLst>
          </p:cNvPr>
          <p:cNvSpPr/>
          <p:nvPr/>
        </p:nvSpPr>
        <p:spPr>
          <a:xfrm>
            <a:off x="1082801" y="4594093"/>
            <a:ext cx="1572768" cy="987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25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E359954-CC6B-40AF-AFC4-C51C6CEE73C9}"/>
              </a:ext>
            </a:extLst>
          </p:cNvPr>
          <p:cNvSpPr/>
          <p:nvPr/>
        </p:nvSpPr>
        <p:spPr>
          <a:xfrm>
            <a:off x="2754697" y="4581621"/>
            <a:ext cx="1572768" cy="987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26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861951C-B607-435B-9A1D-ED3B1A68783A}"/>
              </a:ext>
            </a:extLst>
          </p:cNvPr>
          <p:cNvSpPr/>
          <p:nvPr/>
        </p:nvSpPr>
        <p:spPr>
          <a:xfrm>
            <a:off x="4441364" y="4600447"/>
            <a:ext cx="1572768" cy="987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27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1A99EC8-8A1A-48B9-AEB9-85FB82A6564F}"/>
              </a:ext>
            </a:extLst>
          </p:cNvPr>
          <p:cNvSpPr/>
          <p:nvPr/>
        </p:nvSpPr>
        <p:spPr>
          <a:xfrm>
            <a:off x="6140643" y="4581621"/>
            <a:ext cx="1572768" cy="987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28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9911D67-296C-4F44-B514-75116367DB6B}"/>
              </a:ext>
            </a:extLst>
          </p:cNvPr>
          <p:cNvSpPr/>
          <p:nvPr/>
        </p:nvSpPr>
        <p:spPr>
          <a:xfrm>
            <a:off x="7797007" y="4591034"/>
            <a:ext cx="1572768" cy="987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29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1F15A81-88E2-4E50-9EF5-535F663369AB}"/>
              </a:ext>
            </a:extLst>
          </p:cNvPr>
          <p:cNvSpPr/>
          <p:nvPr/>
        </p:nvSpPr>
        <p:spPr>
          <a:xfrm>
            <a:off x="9505131" y="4600446"/>
            <a:ext cx="1572768" cy="987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30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44E594F-E80C-447D-AA00-8288D17E1DF6}"/>
              </a:ext>
            </a:extLst>
          </p:cNvPr>
          <p:cNvSpPr/>
          <p:nvPr/>
        </p:nvSpPr>
        <p:spPr>
          <a:xfrm>
            <a:off x="1082801" y="5700984"/>
            <a:ext cx="1572768" cy="987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0A1666C-2F13-44EE-BA71-3D80668000DA}"/>
              </a:ext>
            </a:extLst>
          </p:cNvPr>
          <p:cNvSpPr/>
          <p:nvPr/>
        </p:nvSpPr>
        <p:spPr>
          <a:xfrm>
            <a:off x="2754697" y="5688512"/>
            <a:ext cx="1572768" cy="987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C47129F-358C-42F5-9529-15E0AD3564B1}"/>
              </a:ext>
            </a:extLst>
          </p:cNvPr>
          <p:cNvSpPr/>
          <p:nvPr/>
        </p:nvSpPr>
        <p:spPr>
          <a:xfrm>
            <a:off x="4441364" y="5707338"/>
            <a:ext cx="1572768" cy="987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44E4815-752F-411C-A36F-9E5484D34D25}"/>
              </a:ext>
            </a:extLst>
          </p:cNvPr>
          <p:cNvSpPr/>
          <p:nvPr/>
        </p:nvSpPr>
        <p:spPr>
          <a:xfrm>
            <a:off x="6140643" y="5688512"/>
            <a:ext cx="1572768" cy="987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37DC802-425D-4C60-B9C6-4CD8B3262FBF}"/>
              </a:ext>
            </a:extLst>
          </p:cNvPr>
          <p:cNvSpPr/>
          <p:nvPr/>
        </p:nvSpPr>
        <p:spPr>
          <a:xfrm>
            <a:off x="7797007" y="5697925"/>
            <a:ext cx="1572768" cy="987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62775B-C2FB-419D-92A3-1AAF2EC25FAC}"/>
              </a:ext>
            </a:extLst>
          </p:cNvPr>
          <p:cNvSpPr/>
          <p:nvPr/>
        </p:nvSpPr>
        <p:spPr>
          <a:xfrm>
            <a:off x="9505131" y="5707337"/>
            <a:ext cx="1572768" cy="987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4658957-F863-4842-8A8D-65FCE7AC349D}"/>
              </a:ext>
            </a:extLst>
          </p:cNvPr>
          <p:cNvSpPr/>
          <p:nvPr/>
        </p:nvSpPr>
        <p:spPr>
          <a:xfrm>
            <a:off x="1083259" y="2360794"/>
            <a:ext cx="1572768" cy="9879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088223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253</Words>
  <Application>Microsoft Office PowerPoint</Application>
  <PresentationFormat>Widescreen</PresentationFormat>
  <Paragraphs>243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7</vt:lpstr>
      <vt:lpstr>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Deventer Rebecca</dc:creator>
  <cp:lastModifiedBy>van Deventer Rebecca</cp:lastModifiedBy>
  <cp:revision>17</cp:revision>
  <dcterms:created xsi:type="dcterms:W3CDTF">2020-08-03T00:21:20Z</dcterms:created>
  <dcterms:modified xsi:type="dcterms:W3CDTF">2020-08-05T03:13:26Z</dcterms:modified>
</cp:coreProperties>
</file>