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charset="0"/>
                <a:cs typeface="Comic Sans MS" panose="030F0702030302020204" charset="0"/>
              </a:rPr>
              <a:t>I like...</a:t>
            </a:r>
            <a:br>
              <a:rPr lang="en-US" dirty="0">
                <a:latin typeface="Comic Sans MS" panose="030F0702030302020204" charset="0"/>
                <a:cs typeface="Comic Sans MS" panose="030F0702030302020204" charset="0"/>
              </a:rPr>
            </a:br>
            <a:br>
              <a:rPr lang="en-US" dirty="0">
                <a:latin typeface="Comic Sans MS" panose="030F0702030302020204" charset="0"/>
                <a:cs typeface="Comic Sans MS" panose="030F0702030302020204" charset="0"/>
              </a:rPr>
            </a:br>
            <a:r>
              <a:rPr lang="en-US" dirty="0">
                <a:latin typeface="Comic Sans MS" panose="030F0702030302020204" charset="0"/>
                <a:cs typeface="Comic Sans MS" panose="030F0702030302020204" charset="0"/>
              </a:rPr>
              <a:t>I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anose="030F0702030302020204" charset="0"/>
                <a:cs typeface="Comic Sans MS" panose="030F0702030302020204" charset="0"/>
              </a:rPr>
              <a:t>don’t</a:t>
            </a:r>
            <a:r>
              <a:rPr lang="en-US" dirty="0">
                <a:latin typeface="Comic Sans MS" panose="030F0702030302020204" charset="0"/>
                <a:cs typeface="Comic Sans MS" panose="030F0702030302020204" charset="0"/>
              </a:rPr>
              <a:t> like...</a:t>
            </a:r>
            <a:endParaRPr lang="en-US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mark_face_laug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51370" y="647065"/>
            <a:ext cx="1280795" cy="1256665"/>
          </a:xfrm>
          <a:prstGeom prst="rect">
            <a:avLst/>
          </a:prstGeom>
        </p:spPr>
      </p:pic>
      <p:pic>
        <p:nvPicPr>
          <p:cNvPr id="5" name="Picture 4" descr="mark_face_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2925" y="2253615"/>
            <a:ext cx="1278890" cy="12566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983615" y="596900"/>
            <a:ext cx="39071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I like...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451600" y="596900"/>
            <a:ext cx="39071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I </a:t>
            </a:r>
            <a:r>
              <a:rPr lang="en-US" sz="48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anose="030F0702030302020204" charset="0"/>
                <a:cs typeface="Comic Sans MS" panose="030F0702030302020204" charset="0"/>
              </a:rPr>
              <a:t>don’t</a:t>
            </a:r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 like...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pic>
        <p:nvPicPr>
          <p:cNvPr id="6" name="Picture 5" descr="daikon_radis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6095" y="2626995"/>
            <a:ext cx="3098165" cy="3451860"/>
          </a:xfrm>
          <a:prstGeom prst="rect">
            <a:avLst/>
          </a:prstGeom>
        </p:spPr>
      </p:pic>
      <p:pic>
        <p:nvPicPr>
          <p:cNvPr id="7" name="Picture 6" descr="fruit_bana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715" y="2922270"/>
            <a:ext cx="3361055" cy="3465195"/>
          </a:xfrm>
          <a:prstGeom prst="rect">
            <a:avLst/>
          </a:prstGeom>
        </p:spPr>
      </p:pic>
      <p:pic>
        <p:nvPicPr>
          <p:cNvPr id="8" name="Picture 1" descr="mark_face_laugh"/>
          <p:cNvPicPr>
            <a:picLocks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74875" y="1628775"/>
            <a:ext cx="1524000" cy="1495425"/>
          </a:xfrm>
          <a:prstGeom prst="rect">
            <a:avLst/>
          </a:prstGeom>
        </p:spPr>
      </p:pic>
      <p:pic>
        <p:nvPicPr>
          <p:cNvPr id="10" name="Content Placeholder 9" descr="mark_face_ase"/>
          <p:cNvPicPr>
            <a:picLocks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470775" y="1628775"/>
            <a:ext cx="1654175" cy="1624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983615" y="596900"/>
            <a:ext cx="39071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I like...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451600" y="596900"/>
            <a:ext cx="39071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I </a:t>
            </a:r>
            <a:r>
              <a:rPr lang="en-US" sz="48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anose="030F0702030302020204" charset="0"/>
                <a:cs typeface="Comic Sans MS" panose="030F0702030302020204" charset="0"/>
              </a:rPr>
              <a:t>don’t</a:t>
            </a:r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 like...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pic>
        <p:nvPicPr>
          <p:cNvPr id="8" name="Picture 1" descr="mark_face_laugh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174875" y="1628775"/>
            <a:ext cx="1524000" cy="1495425"/>
          </a:xfrm>
          <a:prstGeom prst="rect">
            <a:avLst/>
          </a:prstGeom>
        </p:spPr>
      </p:pic>
      <p:pic>
        <p:nvPicPr>
          <p:cNvPr id="10" name="Content Placeholder 9" descr="mark_face_ase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70775" y="1628775"/>
            <a:ext cx="1654175" cy="1624330"/>
          </a:xfrm>
          <a:prstGeom prst="rect">
            <a:avLst/>
          </a:prstGeom>
        </p:spPr>
      </p:pic>
      <p:pic>
        <p:nvPicPr>
          <p:cNvPr id="2" name="Picture 1" descr="kend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95" y="2999105"/>
            <a:ext cx="2431415" cy="2610485"/>
          </a:xfrm>
          <a:prstGeom prst="rect">
            <a:avLst/>
          </a:prstGeom>
        </p:spPr>
      </p:pic>
      <p:pic>
        <p:nvPicPr>
          <p:cNvPr id="3" name="Picture 2" descr="sport_basketbal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5410" y="3427730"/>
            <a:ext cx="1881505" cy="1811020"/>
          </a:xfrm>
          <a:prstGeom prst="rect">
            <a:avLst/>
          </a:prstGeom>
        </p:spPr>
      </p:pic>
      <p:pic>
        <p:nvPicPr>
          <p:cNvPr id="9" name="Picture 8" descr="baseball_ball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1840" y="3427730"/>
            <a:ext cx="2606040" cy="26060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983615" y="596900"/>
            <a:ext cx="39071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I like...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451600" y="596900"/>
            <a:ext cx="39071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I </a:t>
            </a:r>
            <a:r>
              <a:rPr lang="en-US" sz="48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anose="030F0702030302020204" charset="0"/>
                <a:cs typeface="Comic Sans MS" panose="030F0702030302020204" charset="0"/>
              </a:rPr>
              <a:t>don’t</a:t>
            </a:r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 like...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pic>
        <p:nvPicPr>
          <p:cNvPr id="8" name="Picture 1" descr="mark_face_laugh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174875" y="1628775"/>
            <a:ext cx="1524000" cy="1495425"/>
          </a:xfrm>
          <a:prstGeom prst="rect">
            <a:avLst/>
          </a:prstGeom>
        </p:spPr>
      </p:pic>
      <p:pic>
        <p:nvPicPr>
          <p:cNvPr id="10" name="Content Placeholder 9" descr="mark_face_ase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70775" y="1628775"/>
            <a:ext cx="1654175" cy="162433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691640" y="3547745"/>
            <a:ext cx="2472690" cy="235331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8515" y="3455035"/>
            <a:ext cx="2472690" cy="235331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 descr="ranger_yello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4010" y="1497330"/>
            <a:ext cx="1805305" cy="240792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3124200" y="2836545"/>
            <a:ext cx="6537325" cy="1978025"/>
            <a:chOff x="4920" y="4467"/>
            <a:chExt cx="10295" cy="3115"/>
          </a:xfrm>
        </p:grpSpPr>
        <p:sp>
          <p:nvSpPr>
            <p:cNvPr id="12" name="Rectangular Callout 11"/>
            <p:cNvSpPr/>
            <p:nvPr/>
          </p:nvSpPr>
          <p:spPr>
            <a:xfrm>
              <a:off x="4920" y="4467"/>
              <a:ext cx="10295" cy="3115"/>
            </a:xfrm>
            <a:prstGeom prst="wedgeRectCallout">
              <a:avLst>
                <a:gd name="adj1" fmla="val 61278"/>
                <a:gd name="adj2" fmla="val 4248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5485" y="4790"/>
              <a:ext cx="9357" cy="247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pPr algn="ctr"/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I’m </a:t>
              </a:r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_______. 	I like_______. </a:t>
              </a:r>
              <a:endParaRPr lang="en-US" sz="3200">
                <a:latin typeface="Comic Sans MS" panose="030F0702030302020204" charset="0"/>
                <a:cs typeface="Comic Sans MS" panose="030F0702030302020204" charset="0"/>
                <a:sym typeface="+mn-ea"/>
              </a:endParaRPr>
            </a:p>
            <a:p>
              <a:pPr algn="ctr"/>
              <a:endParaRPr lang="en-US" sz="3200">
                <a:latin typeface="Comic Sans MS" panose="030F0702030302020204" charset="0"/>
                <a:cs typeface="Comic Sans MS" panose="030F0702030302020204" charset="0"/>
                <a:sym typeface="+mn-ea"/>
              </a:endParaRPr>
            </a:p>
            <a:p>
              <a:pPr algn="ctr"/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Thank you!!</a:t>
              </a:r>
              <a:endParaRPr lang="en-US" sz="3200">
                <a:latin typeface="Comic Sans MS" panose="030F0702030302020204" charset="0"/>
                <a:cs typeface="Comic Sans MS" panose="030F0702030302020204" charset="0"/>
                <a:sym typeface="+mn-ea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23565" y="303530"/>
            <a:ext cx="8216265" cy="1978025"/>
            <a:chOff x="4919" y="478"/>
            <a:chExt cx="12939" cy="3115"/>
          </a:xfrm>
        </p:grpSpPr>
        <p:sp>
          <p:nvSpPr>
            <p:cNvPr id="10" name="Rectangular Callout 9"/>
            <p:cNvSpPr/>
            <p:nvPr/>
          </p:nvSpPr>
          <p:spPr>
            <a:xfrm>
              <a:off x="4919" y="478"/>
              <a:ext cx="12939" cy="3115"/>
            </a:xfrm>
            <a:prstGeom prst="wedgeRectCallout">
              <a:avLst>
                <a:gd name="adj1" fmla="val -58972"/>
                <a:gd name="adj2" fmla="val 29165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8" name="Text Box 7"/>
            <p:cNvSpPr txBox="1"/>
            <p:nvPr/>
          </p:nvSpPr>
          <p:spPr>
            <a:xfrm>
              <a:off x="5485" y="801"/>
              <a:ext cx="12140" cy="2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indent="0" algn="ctr">
                <a:buNone/>
              </a:pPr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Hello, I’m _______. 	I like </a:t>
              </a:r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_______.	  </a:t>
              </a:r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		</a:t>
              </a:r>
              <a:endParaRPr lang="en-US" sz="3200">
                <a:latin typeface="Comic Sans MS" panose="030F0702030302020204" charset="0"/>
                <a:cs typeface="Comic Sans MS" panose="030F0702030302020204" charset="0"/>
                <a:sym typeface="+mn-ea"/>
              </a:endParaRPr>
            </a:p>
            <a:p>
              <a:pPr marL="0" indent="0" algn="ctr">
                <a:buNone/>
              </a:pPr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What (</a:t>
              </a:r>
              <a:r>
                <a:rPr lang="en-US" sz="3200">
                  <a:ln>
                    <a:solidFill>
                      <a:sysClr val="windowText" lastClr="000000"/>
                    </a:solidFill>
                  </a:ln>
                  <a:solidFill>
                    <a:srgbClr val="00B0F0"/>
                  </a:solidFill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food </a:t>
              </a:r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/ </a:t>
              </a:r>
              <a:r>
                <a:rPr lang="en-US" sz="320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sport </a:t>
              </a:r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/ </a:t>
              </a:r>
              <a:r>
                <a:rPr lang="en-US" sz="3200">
                  <a:ln>
                    <a:solidFill>
                      <a:sysClr val="windowText" lastClr="000000"/>
                    </a:solidFill>
                  </a:ln>
                  <a:solidFill>
                    <a:srgbClr val="92D050"/>
                  </a:solidFill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color</a:t>
              </a:r>
              <a:r>
                <a:rPr lang="en-US" sz="3200">
                  <a:latin typeface="Comic Sans MS" panose="030F0702030302020204" charset="0"/>
                  <a:cs typeface="Comic Sans MS" panose="030F0702030302020204" charset="0"/>
                  <a:sym typeface="+mn-ea"/>
                </a:rPr>
                <a:t>) do you like?</a:t>
              </a:r>
              <a:endParaRPr lang="en-US" sz="3200"/>
            </a:p>
          </p:txBody>
        </p:sp>
      </p:grpSp>
      <p:pic>
        <p:nvPicPr>
          <p:cNvPr id="9" name="Picture 8" descr="sentai_ranger_pin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850" y="4109720"/>
            <a:ext cx="2748280" cy="2748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WPS Presentation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Comic Sans MS</vt:lpstr>
      <vt:lpstr>Calibri</vt:lpstr>
      <vt:lpstr>Microsoft YaHei</vt:lpstr>
      <vt:lpstr>Arial Unicode MS</vt:lpstr>
      <vt:lpstr>Calibri Light</vt:lpstr>
      <vt:lpstr>Office Theme</vt:lpstr>
      <vt:lpstr>I like...  I don’t like...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like...  I don’t like...</dc:title>
  <dc:creator/>
  <cp:lastModifiedBy>jacky</cp:lastModifiedBy>
  <cp:revision>11</cp:revision>
  <dcterms:created xsi:type="dcterms:W3CDTF">2023-04-11T03:33:00Z</dcterms:created>
  <dcterms:modified xsi:type="dcterms:W3CDTF">2023-04-20T12:03:37Z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7ABE632A82BB4936AFB3B2CD5BCF1EC3</vt:lpwstr>
  </property>
  <property fmtid="{D5CDD505-2E9C-101B-9397-08002B2CF9AE}" pid="3" name="KSOProductBuildVer">
    <vt:lpwstr>1033-11.2.0.10382</vt:lpwstr>
  </property>
</Properties>
</file>