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57" r:id="rId4"/>
    <p:sldId id="265" r:id="rId5"/>
    <p:sldId id="259" r:id="rId6"/>
    <p:sldId id="258" r:id="rId7"/>
    <p:sldId id="262" r:id="rId8"/>
    <p:sldId id="263" r:id="rId9"/>
    <p:sldId id="266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9" d="100"/>
          <a:sy n="69" d="100"/>
        </p:scale>
        <p:origin x="564" y="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D696-1D1A-4068-B6F2-BD9B060C6CE8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ABC8A-C357-43F8-953D-7E6D3C0F5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26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D696-1D1A-4068-B6F2-BD9B060C6CE8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ABC8A-C357-43F8-953D-7E6D3C0F5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2721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D696-1D1A-4068-B6F2-BD9B060C6CE8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ABC8A-C357-43F8-953D-7E6D3C0F5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184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D696-1D1A-4068-B6F2-BD9B060C6CE8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ABC8A-C357-43F8-953D-7E6D3C0F5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092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D696-1D1A-4068-B6F2-BD9B060C6CE8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ABC8A-C357-43F8-953D-7E6D3C0F5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105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D696-1D1A-4068-B6F2-BD9B060C6CE8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ABC8A-C357-43F8-953D-7E6D3C0F5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869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D696-1D1A-4068-B6F2-BD9B060C6CE8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ABC8A-C357-43F8-953D-7E6D3C0F5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330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D696-1D1A-4068-B6F2-BD9B060C6CE8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ABC8A-C357-43F8-953D-7E6D3C0F5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326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D696-1D1A-4068-B6F2-BD9B060C6CE8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ABC8A-C357-43F8-953D-7E6D3C0F5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2144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D696-1D1A-4068-B6F2-BD9B060C6CE8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ABC8A-C357-43F8-953D-7E6D3C0F5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848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D696-1D1A-4068-B6F2-BD9B060C6CE8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ABC8A-C357-43F8-953D-7E6D3C0F5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534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6D696-1D1A-4068-B6F2-BD9B060C6CE8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ABC8A-C357-43F8-953D-7E6D3C0F5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1757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Flash Art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4806224" y="3715389"/>
            <a:ext cx="25795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000" b="1" dirty="0"/>
              <a:t>There </a:t>
            </a:r>
            <a:r>
              <a:rPr lang="en-US" altLang="ja-JP" sz="4000" b="1" dirty="0" smtClean="0"/>
              <a:t>is~</a:t>
            </a:r>
            <a:endParaRPr lang="ja-JP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623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63782" y="637309"/>
            <a:ext cx="9809018" cy="5781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6807"/>
            <a:ext cx="12210587" cy="6600320"/>
          </a:xfrm>
        </p:spPr>
      </p:pic>
      <p:sp>
        <p:nvSpPr>
          <p:cNvPr id="6" name="テキスト ボックス 5"/>
          <p:cNvSpPr txBox="1"/>
          <p:nvPr/>
        </p:nvSpPr>
        <p:spPr>
          <a:xfrm>
            <a:off x="31128" y="1942371"/>
            <a:ext cx="3639128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/>
              <a:t>There is a mountain </a:t>
            </a:r>
            <a:r>
              <a:rPr lang="en-US" altLang="ja-JP" sz="2800" b="1" u="sng" dirty="0" smtClean="0"/>
              <a:t>behind </a:t>
            </a:r>
            <a:r>
              <a:rPr lang="en-US" altLang="ja-JP" sz="2800" b="1" dirty="0" smtClean="0"/>
              <a:t>the sea.</a:t>
            </a:r>
            <a:endParaRPr kumimoji="1" lang="ja-JP" altLang="en-US" sz="28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91199" y="2788238"/>
            <a:ext cx="3088365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/>
              <a:t>There is a tree </a:t>
            </a:r>
            <a:r>
              <a:rPr lang="en-US" altLang="ja-JP" sz="2800" b="1" u="sng" dirty="0" smtClean="0"/>
              <a:t>on the right side.</a:t>
            </a:r>
            <a:endParaRPr kumimoji="1" lang="ja-JP" altLang="en-US" sz="2800" b="1" u="sng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93221" y="4753407"/>
            <a:ext cx="3466458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/>
              <a:t>There is a crab </a:t>
            </a:r>
            <a:r>
              <a:rPr lang="en-US" altLang="ja-JP" sz="2800" b="1" u="sng" dirty="0" smtClean="0"/>
              <a:t>on top of </a:t>
            </a:r>
            <a:r>
              <a:rPr lang="en-US" altLang="ja-JP" sz="2800" b="1" dirty="0" smtClean="0"/>
              <a:t>the rock.</a:t>
            </a:r>
            <a:endParaRPr kumimoji="1" lang="ja-JP" altLang="en-US" sz="28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09338" y="5517480"/>
            <a:ext cx="3097004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/>
              <a:t>There is a beach at the </a:t>
            </a:r>
            <a:r>
              <a:rPr lang="en-US" altLang="ja-JP" sz="2800" b="1" u="sng" dirty="0" smtClean="0"/>
              <a:t>bottom. </a:t>
            </a:r>
            <a:endParaRPr kumimoji="1" lang="ja-JP" altLang="en-US" sz="2800" b="1" u="sng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409338" y="1914266"/>
            <a:ext cx="3189688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/>
              <a:t>There are clouds </a:t>
            </a:r>
            <a:r>
              <a:rPr lang="en-US" altLang="ja-JP" sz="2800" b="1" u="sng" dirty="0" smtClean="0"/>
              <a:t>above</a:t>
            </a:r>
            <a:r>
              <a:rPr lang="en-US" altLang="ja-JP" sz="2800" b="1" dirty="0" smtClean="0"/>
              <a:t> the sea.</a:t>
            </a:r>
            <a:endParaRPr kumimoji="1" lang="ja-JP" altLang="en-US" sz="2800" b="1" u="sng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09338" y="3263180"/>
            <a:ext cx="3189688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/>
              <a:t>There is the sea in the </a:t>
            </a:r>
            <a:r>
              <a:rPr lang="en-US" altLang="ja-JP" sz="2800" b="1" u="sng" dirty="0" smtClean="0"/>
              <a:t>middle.</a:t>
            </a:r>
            <a:endParaRPr kumimoji="1" lang="ja-JP" altLang="en-US" sz="2800" b="1" u="sng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409338" y="437132"/>
            <a:ext cx="3189688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/>
              <a:t>There is a sky at the </a:t>
            </a:r>
            <a:r>
              <a:rPr lang="en-US" altLang="ja-JP" sz="2800" b="1" u="sng" dirty="0" smtClean="0"/>
              <a:t>top</a:t>
            </a:r>
            <a:endParaRPr kumimoji="1" lang="ja-JP" altLang="en-US" sz="2800" b="1" u="sng" dirty="0"/>
          </a:p>
        </p:txBody>
      </p:sp>
    </p:spTree>
    <p:extLst>
      <p:ext uri="{BB962C8B-B14F-4D97-AF65-F5344CB8AC3E}">
        <p14:creationId xmlns:p14="http://schemas.microsoft.com/office/powerpoint/2010/main" val="287451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963"/>
            <a:ext cx="3980873" cy="510189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01255" y="2110798"/>
            <a:ext cx="10515600" cy="1325563"/>
          </a:xfrm>
        </p:spPr>
        <p:txBody>
          <a:bodyPr/>
          <a:lstStyle/>
          <a:p>
            <a:pPr algn="ctr"/>
            <a:r>
              <a:rPr lang="en-US" altLang="ja-JP" b="1" dirty="0" smtClean="0"/>
              <a:t>Let’s </a:t>
            </a:r>
            <a:r>
              <a:rPr lang="en-US" altLang="ja-JP" b="1" dirty="0" smtClean="0"/>
              <a:t>draw </a:t>
            </a:r>
            <a:r>
              <a:rPr lang="en-US" altLang="ja-JP" b="1" dirty="0" smtClean="0"/>
              <a:t>a Halloween </a:t>
            </a:r>
            <a:r>
              <a:rPr lang="en-US" altLang="ja-JP" b="1" dirty="0" smtClean="0"/>
              <a:t>picture!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356521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963"/>
            <a:ext cx="3980873" cy="5101895"/>
          </a:xfrm>
          <a:prstGeom prst="rect">
            <a:avLst/>
          </a:prstGeom>
        </p:spPr>
      </p:pic>
      <p:sp>
        <p:nvSpPr>
          <p:cNvPr id="4" name="タイトル 1"/>
          <p:cNvSpPr txBox="1">
            <a:spLocks/>
          </p:cNvSpPr>
          <p:nvPr/>
        </p:nvSpPr>
        <p:spPr>
          <a:xfrm>
            <a:off x="1013691" y="27296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 smtClean="0">
                <a:latin typeface="+mn-lt"/>
              </a:rPr>
              <a:t>There are many pumpkins with faces at the bottom.</a:t>
            </a:r>
            <a:endParaRPr lang="ja-JP" altLang="en-US" sz="4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7456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963"/>
            <a:ext cx="3980873" cy="510189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3691" y="2729635"/>
            <a:ext cx="10515600" cy="1325563"/>
          </a:xfrm>
        </p:spPr>
        <p:txBody>
          <a:bodyPr/>
          <a:lstStyle/>
          <a:p>
            <a:r>
              <a:rPr kumimoji="1" lang="en-US" altLang="ja-JP" dirty="0" smtClean="0">
                <a:latin typeface="+mn-lt"/>
              </a:rPr>
              <a:t>There are </a:t>
            </a:r>
            <a:r>
              <a:rPr lang="en-US" altLang="ja-JP" dirty="0" smtClean="0">
                <a:latin typeface="+mn-lt"/>
              </a:rPr>
              <a:t>scary </a:t>
            </a:r>
            <a:r>
              <a:rPr kumimoji="1" lang="en-US" altLang="ja-JP" dirty="0" smtClean="0">
                <a:latin typeface="+mn-lt"/>
              </a:rPr>
              <a:t>trees _______ the ________.</a:t>
            </a:r>
            <a:endParaRPr kumimoji="1" lang="ja-JP" altLang="en-US" b="1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0454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963"/>
            <a:ext cx="3980873" cy="510189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73018" y="2576945"/>
            <a:ext cx="9760528" cy="1667454"/>
          </a:xfrm>
        </p:spPr>
        <p:txBody>
          <a:bodyPr>
            <a:normAutofit/>
          </a:bodyPr>
          <a:lstStyle/>
          <a:p>
            <a:r>
              <a:rPr kumimoji="1" lang="en-US" altLang="ja-JP" sz="4800" dirty="0" smtClean="0">
                <a:latin typeface="+mn-lt"/>
              </a:rPr>
              <a:t>There </a:t>
            </a:r>
            <a:r>
              <a:rPr lang="en-US" altLang="ja-JP" sz="4800" dirty="0" smtClean="0">
                <a:latin typeface="+mn-lt"/>
              </a:rPr>
              <a:t>are many _____ and _____ birds </a:t>
            </a:r>
            <a:r>
              <a:rPr lang="en-US" altLang="ja-JP" sz="4800" b="1" u="sng" dirty="0" smtClean="0">
                <a:latin typeface="+mn-lt"/>
              </a:rPr>
              <a:t>above</a:t>
            </a:r>
            <a:r>
              <a:rPr lang="en-US" altLang="ja-JP" sz="4800" dirty="0" smtClean="0">
                <a:latin typeface="+mn-lt"/>
              </a:rPr>
              <a:t> the trees.</a:t>
            </a:r>
            <a:endParaRPr kumimoji="1" lang="ja-JP" altLang="en-US" sz="4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974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963"/>
            <a:ext cx="3980873" cy="510189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257261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kumimoji="1" lang="en-US" altLang="ja-JP" sz="4800" dirty="0" smtClean="0">
                <a:latin typeface="+mn-lt"/>
              </a:rPr>
              <a:t>There </a:t>
            </a:r>
            <a:r>
              <a:rPr lang="en-US" altLang="ja-JP" sz="4800" dirty="0" smtClean="0">
                <a:latin typeface="+mn-lt"/>
              </a:rPr>
              <a:t>is a </a:t>
            </a:r>
            <a:r>
              <a:rPr lang="en-US" altLang="ja-JP" sz="4800" dirty="0" smtClean="0">
                <a:latin typeface="+mn-lt"/>
              </a:rPr>
              <a:t>moon </a:t>
            </a:r>
            <a:r>
              <a:rPr lang="en-US" altLang="ja-JP" sz="4800" dirty="0" smtClean="0">
                <a:latin typeface="+mn-lt"/>
              </a:rPr>
              <a:t>__ the _____ </a:t>
            </a:r>
            <a:r>
              <a:rPr lang="en-US" altLang="ja-JP" sz="4800" b="1" u="sng" dirty="0" smtClean="0">
                <a:latin typeface="+mn-lt"/>
              </a:rPr>
              <a:t>side.</a:t>
            </a:r>
            <a:endParaRPr kumimoji="1" lang="ja-JP" altLang="en-US" sz="4800" b="1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6511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963"/>
            <a:ext cx="3980873" cy="510189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275734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kumimoji="1" lang="en-US" altLang="ja-JP" sz="5400" dirty="0" smtClean="0">
                <a:latin typeface="+mn-lt"/>
              </a:rPr>
              <a:t>There is a _____ in ___ </a:t>
            </a:r>
            <a:r>
              <a:rPr kumimoji="1" lang="en-US" altLang="ja-JP" sz="5400" dirty="0" smtClean="0">
                <a:latin typeface="+mn-lt"/>
              </a:rPr>
              <a:t>______.</a:t>
            </a:r>
            <a:endParaRPr kumimoji="1" lang="ja-JP" altLang="en-US" sz="5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163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2406361"/>
            <a:ext cx="10515600" cy="1325563"/>
          </a:xfrm>
        </p:spPr>
        <p:txBody>
          <a:bodyPr/>
          <a:lstStyle/>
          <a:p>
            <a:pPr algn="ctr"/>
            <a:r>
              <a:rPr kumimoji="1" lang="en-US" altLang="ja-JP" b="1" dirty="0" smtClean="0"/>
              <a:t>FINISHED!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909579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1851</TotalTime>
  <Words>114</Words>
  <Application>Microsoft Office PowerPoint</Application>
  <PresentationFormat>ワイド画面</PresentationFormat>
  <Paragraphs>16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3" baseType="lpstr">
      <vt:lpstr>游ゴシック</vt:lpstr>
      <vt:lpstr>游ゴシック Light</vt:lpstr>
      <vt:lpstr>Arial</vt:lpstr>
      <vt:lpstr>Office テーマ</vt:lpstr>
      <vt:lpstr>Flash Art</vt:lpstr>
      <vt:lpstr>PowerPoint プレゼンテーション</vt:lpstr>
      <vt:lpstr>Let’s draw a Halloween picture!</vt:lpstr>
      <vt:lpstr>PowerPoint プレゼンテーション</vt:lpstr>
      <vt:lpstr>There are scary trees _______ the ________.</vt:lpstr>
      <vt:lpstr>There are many _____ and _____ birds above the trees.</vt:lpstr>
      <vt:lpstr>There is a moon __ the _____ side.</vt:lpstr>
      <vt:lpstr>There is a _____ in ___ ______.</vt:lpstr>
      <vt:lpstr>FINISHED!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Flash Art</dc:title>
  <dc:creator>user</dc:creator>
  <cp:lastModifiedBy>user</cp:lastModifiedBy>
  <cp:revision>20</cp:revision>
  <dcterms:created xsi:type="dcterms:W3CDTF">2023-10-05T00:09:07Z</dcterms:created>
  <dcterms:modified xsi:type="dcterms:W3CDTF">2023-10-06T07:02:21Z</dcterms:modified>
</cp:coreProperties>
</file>