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7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63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4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16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5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7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5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1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7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38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47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27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CA8812-2CB2-000A-FB10-33F3D0DE8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集会の隊形で並んでください。</a:t>
            </a:r>
            <a:br>
              <a:rPr kumimoji="1" lang="en-US" altLang="ja-JP" dirty="0"/>
            </a:br>
            <a:r>
              <a:rPr kumimoji="1" lang="ja-JP" altLang="en-US" dirty="0"/>
              <a:t>後で並べ替えます。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886C6FFC-261B-3A13-2689-31F259AB0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619732"/>
              </p:ext>
            </p:extLst>
          </p:nvPr>
        </p:nvGraphicFramePr>
        <p:xfrm>
          <a:off x="1428751" y="1945639"/>
          <a:ext cx="9105901" cy="374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843">
                  <a:extLst>
                    <a:ext uri="{9D8B030D-6E8A-4147-A177-3AD203B41FA5}">
                      <a16:colId xmlns:a16="http://schemas.microsoft.com/office/drawing/2014/main" val="593802679"/>
                    </a:ext>
                  </a:extLst>
                </a:gridCol>
                <a:gridCol w="1300843">
                  <a:extLst>
                    <a:ext uri="{9D8B030D-6E8A-4147-A177-3AD203B41FA5}">
                      <a16:colId xmlns:a16="http://schemas.microsoft.com/office/drawing/2014/main" val="3425977728"/>
                    </a:ext>
                  </a:extLst>
                </a:gridCol>
                <a:gridCol w="1300843">
                  <a:extLst>
                    <a:ext uri="{9D8B030D-6E8A-4147-A177-3AD203B41FA5}">
                      <a16:colId xmlns:a16="http://schemas.microsoft.com/office/drawing/2014/main" val="1943389480"/>
                    </a:ext>
                  </a:extLst>
                </a:gridCol>
                <a:gridCol w="1300843">
                  <a:extLst>
                    <a:ext uri="{9D8B030D-6E8A-4147-A177-3AD203B41FA5}">
                      <a16:colId xmlns:a16="http://schemas.microsoft.com/office/drawing/2014/main" val="1226883994"/>
                    </a:ext>
                  </a:extLst>
                </a:gridCol>
                <a:gridCol w="1300843">
                  <a:extLst>
                    <a:ext uri="{9D8B030D-6E8A-4147-A177-3AD203B41FA5}">
                      <a16:colId xmlns:a16="http://schemas.microsoft.com/office/drawing/2014/main" val="2275950657"/>
                    </a:ext>
                  </a:extLst>
                </a:gridCol>
                <a:gridCol w="1300843">
                  <a:extLst>
                    <a:ext uri="{9D8B030D-6E8A-4147-A177-3AD203B41FA5}">
                      <a16:colId xmlns:a16="http://schemas.microsoft.com/office/drawing/2014/main" val="2300533331"/>
                    </a:ext>
                  </a:extLst>
                </a:gridCol>
                <a:gridCol w="1300843">
                  <a:extLst>
                    <a:ext uri="{9D8B030D-6E8A-4147-A177-3AD203B41FA5}">
                      <a16:colId xmlns:a16="http://schemas.microsoft.com/office/drawing/2014/main" val="1094105738"/>
                    </a:ext>
                  </a:extLst>
                </a:gridCol>
              </a:tblGrid>
              <a:tr h="62028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組３班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組６班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組９班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組３班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組６班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組９班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396202"/>
                  </a:ext>
                </a:extLst>
              </a:tr>
              <a:tr h="620289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220388"/>
                  </a:ext>
                </a:extLst>
              </a:tr>
              <a:tr h="62028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組２班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組５班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組８班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組２班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組５班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組８班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131754"/>
                  </a:ext>
                </a:extLst>
              </a:tr>
              <a:tr h="620289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959113"/>
                  </a:ext>
                </a:extLst>
              </a:tr>
              <a:tr h="62028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組１班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組４班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組７班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組１班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組４班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組７班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139052"/>
                  </a:ext>
                </a:extLst>
              </a:tr>
              <a:tr h="620289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767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155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90C2E-47C1-41AF-980C-435EAF44C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SIX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CC558B-3D8F-4A32-B155-37FAD2EC4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1469"/>
            <a:ext cx="10515600" cy="19915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sz="8000" dirty="0"/>
              <a:t>My dog is 4 months old – can he go to the dog park?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4D3C34E-A387-4CBB-BEEE-DC20A509D3AA}"/>
              </a:ext>
            </a:extLst>
          </p:cNvPr>
          <p:cNvSpPr txBox="1">
            <a:spLocks/>
          </p:cNvSpPr>
          <p:nvPr/>
        </p:nvSpPr>
        <p:spPr>
          <a:xfrm>
            <a:off x="3919152" y="4412684"/>
            <a:ext cx="4705864" cy="1991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9600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92262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90C2E-47C1-41AF-980C-435EAF44C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SEVEN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CC558B-3D8F-4A32-B155-37FAD2EC4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1469"/>
            <a:ext cx="10515600" cy="19915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sz="8000" dirty="0"/>
              <a:t>What is the 28</a:t>
            </a:r>
            <a:r>
              <a:rPr lang="en-IE" sz="8000" baseline="30000" dirty="0"/>
              <a:t>th</a:t>
            </a:r>
            <a:r>
              <a:rPr lang="en-IE" sz="8000" dirty="0"/>
              <a:t> job on the word list on page </a:t>
            </a:r>
            <a:r>
              <a:rPr lang="ja-JP" altLang="en-US" sz="8000" dirty="0"/>
              <a:t>付録</a:t>
            </a:r>
            <a:r>
              <a:rPr lang="en-IE" altLang="ja-JP" sz="8000" dirty="0"/>
              <a:t>1</a:t>
            </a:r>
            <a:r>
              <a:rPr lang="en-IE" sz="8000" dirty="0"/>
              <a:t>7?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4D3C34E-A387-4CBB-BEEE-DC20A509D3AA}"/>
              </a:ext>
            </a:extLst>
          </p:cNvPr>
          <p:cNvSpPr txBox="1">
            <a:spLocks/>
          </p:cNvSpPr>
          <p:nvPr/>
        </p:nvSpPr>
        <p:spPr>
          <a:xfrm>
            <a:off x="2785419" y="4053016"/>
            <a:ext cx="6621162" cy="1991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9600" dirty="0"/>
              <a:t>Soccer player</a:t>
            </a:r>
          </a:p>
        </p:txBody>
      </p:sp>
    </p:spTree>
    <p:extLst>
      <p:ext uri="{BB962C8B-B14F-4D97-AF65-F5344CB8AC3E}">
        <p14:creationId xmlns:p14="http://schemas.microsoft.com/office/powerpoint/2010/main" val="10978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90C2E-47C1-41AF-980C-435EAF44C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EIGHT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CC558B-3D8F-4A32-B155-37FAD2EC4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1469"/>
            <a:ext cx="10515600" cy="19915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sz="8000" dirty="0"/>
              <a:t>How many rabbits can you see from Page.5 to 20?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4D3C34E-A387-4CBB-BEEE-DC20A509D3AA}"/>
              </a:ext>
            </a:extLst>
          </p:cNvPr>
          <p:cNvSpPr txBox="1">
            <a:spLocks/>
          </p:cNvSpPr>
          <p:nvPr/>
        </p:nvSpPr>
        <p:spPr>
          <a:xfrm>
            <a:off x="5338633" y="4053016"/>
            <a:ext cx="2260771" cy="1991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96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21983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90C2E-47C1-41AF-980C-435EAF44C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NINE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CC558B-3D8F-4A32-B155-37FAD2EC4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2450"/>
            <a:ext cx="11234351" cy="2016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6000" dirty="0"/>
              <a:t>What three animals are on page </a:t>
            </a:r>
          </a:p>
          <a:p>
            <a:pPr marL="0" indent="0">
              <a:buNone/>
            </a:pPr>
            <a:r>
              <a:rPr lang="ja-JP" altLang="en-US" sz="6000" dirty="0"/>
              <a:t>付録</a:t>
            </a:r>
            <a:r>
              <a:rPr lang="en-IE" sz="6000" dirty="0"/>
              <a:t>36?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4D3C34E-A387-4CBB-BEEE-DC20A509D3AA}"/>
              </a:ext>
            </a:extLst>
          </p:cNvPr>
          <p:cNvSpPr txBox="1">
            <a:spLocks/>
          </p:cNvSpPr>
          <p:nvPr/>
        </p:nvSpPr>
        <p:spPr>
          <a:xfrm>
            <a:off x="3309552" y="4740772"/>
            <a:ext cx="8044248" cy="1173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13800" dirty="0"/>
              <a:t>Octopus, Owl, Panda</a:t>
            </a:r>
            <a:endParaRPr lang="en-IE" sz="9600" dirty="0"/>
          </a:p>
        </p:txBody>
      </p:sp>
    </p:spTree>
    <p:extLst>
      <p:ext uri="{BB962C8B-B14F-4D97-AF65-F5344CB8AC3E}">
        <p14:creationId xmlns:p14="http://schemas.microsoft.com/office/powerpoint/2010/main" val="251755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90C2E-47C1-41AF-980C-435EAF44C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10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CC558B-3D8F-4A32-B155-37FAD2EC4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2450"/>
            <a:ext cx="11234351" cy="2016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6000" dirty="0"/>
              <a:t>How many times is the word “Tea” used in from Page 91 to 97?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4D3C34E-A387-4CBB-BEEE-DC20A509D3AA}"/>
              </a:ext>
            </a:extLst>
          </p:cNvPr>
          <p:cNvSpPr txBox="1">
            <a:spLocks/>
          </p:cNvSpPr>
          <p:nvPr/>
        </p:nvSpPr>
        <p:spPr>
          <a:xfrm>
            <a:off x="5129207" y="4079360"/>
            <a:ext cx="2652336" cy="1173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11500" dirty="0"/>
              <a:t>37</a:t>
            </a:r>
            <a:endParaRPr lang="en-IE" sz="7200" dirty="0"/>
          </a:p>
        </p:txBody>
      </p:sp>
      <p:sp>
        <p:nvSpPr>
          <p:cNvPr id="5" name="爆発: 8 pt 4">
            <a:extLst>
              <a:ext uri="{FF2B5EF4-FFF2-40B4-BE49-F238E27FC236}">
                <a16:creationId xmlns:a16="http://schemas.microsoft.com/office/drawing/2014/main" id="{9DBB1F2A-81B2-B79A-5AA8-B14BD4C49095}"/>
              </a:ext>
            </a:extLst>
          </p:cNvPr>
          <p:cNvSpPr/>
          <p:nvPr/>
        </p:nvSpPr>
        <p:spPr>
          <a:xfrm>
            <a:off x="6524625" y="3898711"/>
            <a:ext cx="5267325" cy="28735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/>
              <a:t>DOUBLE POINT!!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6275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8F626F98-F213-4034-8836-88A71501D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3" descr="紫色の 3D 染色体デザイン">
            <a:extLst>
              <a:ext uri="{FF2B5EF4-FFF2-40B4-BE49-F238E27FC236}">
                <a16:creationId xmlns:a16="http://schemas.microsoft.com/office/drawing/2014/main" id="{055B6716-2320-BAE7-442C-2A2A0214D9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21974" b="2177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 useBgFill="1">
        <p:nvSpPr>
          <p:cNvPr id="23" name="Freeform: Shape 10">
            <a:extLst>
              <a:ext uri="{FF2B5EF4-FFF2-40B4-BE49-F238E27FC236}">
                <a16:creationId xmlns:a16="http://schemas.microsoft.com/office/drawing/2014/main" id="{6B3DAACF-D844-4480-94BE-2DE00ABEE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75199" y="726177"/>
            <a:ext cx="5241603" cy="5343721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86D2356-3C8D-4962-9CFF-42EA93E07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1097" y="777234"/>
            <a:ext cx="6989806" cy="3372501"/>
          </a:xfrm>
        </p:spPr>
        <p:txBody>
          <a:bodyPr>
            <a:normAutofit/>
          </a:bodyPr>
          <a:lstStyle/>
          <a:p>
            <a:pPr algn="ctr"/>
            <a:r>
              <a:rPr lang="en-IE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br>
              <a:rPr lang="en-IE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E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</a:t>
            </a:r>
            <a:br>
              <a:rPr lang="en-IE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E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</a:t>
            </a:r>
            <a:br>
              <a:rPr lang="en-IE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E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TEXTBOOK QUIZ</a:t>
            </a:r>
            <a:endParaRPr lang="en-IE" sz="16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A4F9E1-EE0F-4669-9DA2-42FD55F41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8856" y="4131558"/>
            <a:ext cx="4054288" cy="1069144"/>
          </a:xfrm>
        </p:spPr>
        <p:txBody>
          <a:bodyPr>
            <a:normAutofit/>
          </a:bodyPr>
          <a:lstStyle/>
          <a:p>
            <a:pPr algn="ctr"/>
            <a:r>
              <a:rPr lang="en-IE" sz="3200" b="1" dirty="0" err="1"/>
              <a:t>Tamatsu</a:t>
            </a:r>
            <a:r>
              <a:rPr lang="en-IE" sz="3200" b="1" dirty="0"/>
              <a:t> 2</a:t>
            </a:r>
            <a:r>
              <a:rPr lang="ja-JP" altLang="en-US" sz="3200" b="1" dirty="0"/>
              <a:t>年</a:t>
            </a:r>
            <a:endParaRPr lang="en-IE" sz="3200" b="1" dirty="0"/>
          </a:p>
        </p:txBody>
      </p:sp>
    </p:spTree>
    <p:extLst>
      <p:ext uri="{BB962C8B-B14F-4D97-AF65-F5344CB8AC3E}">
        <p14:creationId xmlns:p14="http://schemas.microsoft.com/office/powerpoint/2010/main" val="1685670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FB575F-3627-4DCC-A6D0-0F738864B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7200" dirty="0"/>
              <a:t>rules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228119-DD20-4C3E-841E-DB1842678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219932"/>
            <a:ext cx="12074652" cy="1730019"/>
          </a:xfrm>
        </p:spPr>
        <p:txBody>
          <a:bodyPr>
            <a:normAutofit fontScale="92500" lnSpcReduction="20000"/>
          </a:bodyPr>
          <a:lstStyle/>
          <a:p>
            <a:r>
              <a:rPr lang="en-IE" sz="6000" dirty="0"/>
              <a:t>You have </a:t>
            </a:r>
            <a:r>
              <a:rPr lang="en-IE" sz="6000" b="1" dirty="0"/>
              <a:t>one minute </a:t>
            </a:r>
            <a:r>
              <a:rPr lang="en-IE" sz="6000" dirty="0"/>
              <a:t>to answer the questions – then </a:t>
            </a:r>
            <a:r>
              <a:rPr lang="en-IE" sz="6000" u="sng" dirty="0"/>
              <a:t>close your book</a:t>
            </a:r>
            <a:r>
              <a:rPr lang="en-IE" sz="6000" dirty="0"/>
              <a:t>!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DBFBA5FE-6394-42D5-9CC9-B3303AD7DC78}"/>
              </a:ext>
            </a:extLst>
          </p:cNvPr>
          <p:cNvSpPr txBox="1">
            <a:spLocks/>
          </p:cNvSpPr>
          <p:nvPr/>
        </p:nvSpPr>
        <p:spPr>
          <a:xfrm>
            <a:off x="495300" y="5059680"/>
            <a:ext cx="11335388" cy="121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6000" dirty="0"/>
              <a:t>Find the answer in the textbook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734491EA-760A-4EA5-901B-59DFDF577F57}"/>
              </a:ext>
            </a:extLst>
          </p:cNvPr>
          <p:cNvSpPr txBox="1">
            <a:spLocks/>
          </p:cNvSpPr>
          <p:nvPr/>
        </p:nvSpPr>
        <p:spPr>
          <a:xfrm>
            <a:off x="495300" y="1854202"/>
            <a:ext cx="11335388" cy="121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6000" dirty="0"/>
              <a:t>Two Kumis will battle!</a:t>
            </a:r>
          </a:p>
        </p:txBody>
      </p:sp>
    </p:spTree>
    <p:extLst>
      <p:ext uri="{BB962C8B-B14F-4D97-AF65-F5344CB8AC3E}">
        <p14:creationId xmlns:p14="http://schemas.microsoft.com/office/powerpoint/2010/main" val="369061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FB575F-3627-4DCC-A6D0-0F738864B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7200" dirty="0"/>
              <a:t>rules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228119-DD20-4C3E-841E-DB1842678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2364005"/>
            <a:ext cx="11353800" cy="2747270"/>
          </a:xfrm>
        </p:spPr>
        <p:txBody>
          <a:bodyPr>
            <a:normAutofit/>
          </a:bodyPr>
          <a:lstStyle/>
          <a:p>
            <a:r>
              <a:rPr lang="en-IE" sz="6600" dirty="0"/>
              <a:t>The </a:t>
            </a:r>
            <a:r>
              <a:rPr lang="en-IE" sz="6600" dirty="0" err="1"/>
              <a:t>Kumi</a:t>
            </a:r>
            <a:r>
              <a:rPr lang="en-IE" sz="6600" dirty="0"/>
              <a:t> with the most correct answers wins the point!</a:t>
            </a:r>
          </a:p>
        </p:txBody>
      </p:sp>
    </p:spTree>
    <p:extLst>
      <p:ext uri="{BB962C8B-B14F-4D97-AF65-F5344CB8AC3E}">
        <p14:creationId xmlns:p14="http://schemas.microsoft.com/office/powerpoint/2010/main" val="248935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90C2E-47C1-41AF-980C-435EAF44C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one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CC558B-3D8F-4A32-B155-37FAD2EC4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1469"/>
            <a:ext cx="10515600" cy="1991547"/>
          </a:xfrm>
        </p:spPr>
        <p:txBody>
          <a:bodyPr>
            <a:noAutofit/>
          </a:bodyPr>
          <a:lstStyle/>
          <a:p>
            <a:r>
              <a:rPr lang="en-IE" sz="6000" dirty="0"/>
              <a:t>How many questions does Kimie-</a:t>
            </a:r>
            <a:r>
              <a:rPr lang="en-IE" sz="6000" dirty="0" err="1"/>
              <a:t>san</a:t>
            </a:r>
            <a:r>
              <a:rPr lang="en-IE" sz="6000" dirty="0"/>
              <a:t> answer</a:t>
            </a:r>
            <a:r>
              <a:rPr lang="ja-JP" altLang="en-US" sz="6000" dirty="0"/>
              <a:t> </a:t>
            </a:r>
            <a:r>
              <a:rPr lang="en-US" altLang="ja-JP" sz="6000" dirty="0"/>
              <a:t>during the interview</a:t>
            </a:r>
            <a:r>
              <a:rPr lang="en-IE" sz="6000" dirty="0"/>
              <a:t>? (“Really?” is not a question)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4D3C34E-A387-4CBB-BEEE-DC20A509D3AA}"/>
              </a:ext>
            </a:extLst>
          </p:cNvPr>
          <p:cNvSpPr txBox="1">
            <a:spLocks/>
          </p:cNvSpPr>
          <p:nvPr/>
        </p:nvSpPr>
        <p:spPr>
          <a:xfrm>
            <a:off x="5553333" y="4662615"/>
            <a:ext cx="1085334" cy="1991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96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9239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90C2E-47C1-41AF-980C-435EAF44C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TWO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CC558B-3D8F-4A32-B155-37FAD2EC4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1469"/>
            <a:ext cx="10515600" cy="1991547"/>
          </a:xfrm>
        </p:spPr>
        <p:txBody>
          <a:bodyPr>
            <a:noAutofit/>
          </a:bodyPr>
          <a:lstStyle/>
          <a:p>
            <a:r>
              <a:rPr lang="en-IE" sz="6000" dirty="0"/>
              <a:t>Find the word “Temple” - what page is it on?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4D3C34E-A387-4CBB-BEEE-DC20A509D3AA}"/>
              </a:ext>
            </a:extLst>
          </p:cNvPr>
          <p:cNvSpPr txBox="1">
            <a:spLocks/>
          </p:cNvSpPr>
          <p:nvPr/>
        </p:nvSpPr>
        <p:spPr>
          <a:xfrm>
            <a:off x="5232056" y="4412684"/>
            <a:ext cx="3677165" cy="19915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9600" dirty="0"/>
              <a:t>Page 88</a:t>
            </a:r>
          </a:p>
        </p:txBody>
      </p:sp>
    </p:spTree>
    <p:extLst>
      <p:ext uri="{BB962C8B-B14F-4D97-AF65-F5344CB8AC3E}">
        <p14:creationId xmlns:p14="http://schemas.microsoft.com/office/powerpoint/2010/main" val="25094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90C2E-47C1-41AF-980C-435EAF44C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THREE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CC558B-3D8F-4A32-B155-37FAD2EC4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1469"/>
            <a:ext cx="10515600" cy="1991547"/>
          </a:xfrm>
        </p:spPr>
        <p:txBody>
          <a:bodyPr>
            <a:noAutofit/>
          </a:bodyPr>
          <a:lstStyle/>
          <a:p>
            <a:r>
              <a:rPr lang="en-IE" sz="6000" dirty="0"/>
              <a:t>I want to make potato salad for 12 people – how many potatoes will I use? (Page 104)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4D3C34E-A387-4CBB-BEEE-DC20A509D3AA}"/>
              </a:ext>
            </a:extLst>
          </p:cNvPr>
          <p:cNvSpPr txBox="1">
            <a:spLocks/>
          </p:cNvSpPr>
          <p:nvPr/>
        </p:nvSpPr>
        <p:spPr>
          <a:xfrm>
            <a:off x="9314688" y="4708183"/>
            <a:ext cx="1085334" cy="1991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96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21784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90C2E-47C1-41AF-980C-435EAF44C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four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CC558B-3D8F-4A32-B155-37FAD2EC4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1469"/>
            <a:ext cx="10515600" cy="19915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6600" dirty="0"/>
              <a:t>How big are all the cities in New Zealand, added together?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4D3C34E-A387-4CBB-BEEE-DC20A509D3AA}"/>
              </a:ext>
            </a:extLst>
          </p:cNvPr>
          <p:cNvSpPr txBox="1">
            <a:spLocks/>
          </p:cNvSpPr>
          <p:nvPr/>
        </p:nvSpPr>
        <p:spPr>
          <a:xfrm>
            <a:off x="3743068" y="4514335"/>
            <a:ext cx="4705864" cy="199154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9600" dirty="0"/>
              <a:t>3015kmsq</a:t>
            </a:r>
          </a:p>
        </p:txBody>
      </p:sp>
    </p:spTree>
    <p:extLst>
      <p:ext uri="{BB962C8B-B14F-4D97-AF65-F5344CB8AC3E}">
        <p14:creationId xmlns:p14="http://schemas.microsoft.com/office/powerpoint/2010/main" val="252511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90C2E-47C1-41AF-980C-435EAF44C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FIVE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CC558B-3D8F-4A32-B155-37FAD2EC4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1469"/>
            <a:ext cx="10515600" cy="1991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8000" dirty="0"/>
              <a:t>What </a:t>
            </a:r>
            <a:r>
              <a:rPr lang="en-IE" sz="8000" dirty="0" err="1"/>
              <a:t>color</a:t>
            </a:r>
            <a:r>
              <a:rPr lang="en-IE" sz="8000" dirty="0"/>
              <a:t> is the poison?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4D3C34E-A387-4CBB-BEEE-DC20A509D3AA}"/>
              </a:ext>
            </a:extLst>
          </p:cNvPr>
          <p:cNvSpPr txBox="1">
            <a:spLocks/>
          </p:cNvSpPr>
          <p:nvPr/>
        </p:nvSpPr>
        <p:spPr>
          <a:xfrm>
            <a:off x="3943536" y="3729932"/>
            <a:ext cx="4705864" cy="1991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Char char="–"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9600" dirty="0"/>
              <a:t>Brown</a:t>
            </a:r>
          </a:p>
        </p:txBody>
      </p:sp>
    </p:spTree>
    <p:extLst>
      <p:ext uri="{BB962C8B-B14F-4D97-AF65-F5344CB8AC3E}">
        <p14:creationId xmlns:p14="http://schemas.microsoft.com/office/powerpoint/2010/main" val="207951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ArchwayVTI">
  <a:themeElements>
    <a:clrScheme name="AnalogousFromDarkSeedLeftStep">
      <a:dk1>
        <a:srgbClr val="000000"/>
      </a:dk1>
      <a:lt1>
        <a:srgbClr val="FFFFFF"/>
      </a:lt1>
      <a:dk2>
        <a:srgbClr val="1F1833"/>
      </a:dk2>
      <a:lt2>
        <a:srgbClr val="F0F3F2"/>
      </a:lt2>
      <a:accent1>
        <a:srgbClr val="E72983"/>
      </a:accent1>
      <a:accent2>
        <a:srgbClr val="D517C0"/>
      </a:accent2>
      <a:accent3>
        <a:srgbClr val="AD29E7"/>
      </a:accent3>
      <a:accent4>
        <a:srgbClr val="501DD6"/>
      </a:accent4>
      <a:accent5>
        <a:srgbClr val="2943E7"/>
      </a:accent5>
      <a:accent6>
        <a:srgbClr val="1781D5"/>
      </a:accent6>
      <a:hlink>
        <a:srgbClr val="433FBF"/>
      </a:hlink>
      <a:folHlink>
        <a:srgbClr val="7F7F7F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312</Words>
  <Application>Microsoft Office PowerPoint</Application>
  <PresentationFormat>ワイド画面</PresentationFormat>
  <Paragraphs>60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Arial</vt:lpstr>
      <vt:lpstr>Felix Titling</vt:lpstr>
      <vt:lpstr>Goudy Old Style</vt:lpstr>
      <vt:lpstr>ArchwayVTI</vt:lpstr>
      <vt:lpstr>集会の隊形で並んでください。 後で並べ替えます。</vt:lpstr>
      <vt:lpstr>THE very  DIFFICULT TEXTBOOK QUIZ</vt:lpstr>
      <vt:lpstr>rules</vt:lpstr>
      <vt:lpstr>rules</vt:lpstr>
      <vt:lpstr>Question one</vt:lpstr>
      <vt:lpstr>Question TWO</vt:lpstr>
      <vt:lpstr>Question THREE</vt:lpstr>
      <vt:lpstr>Question four</vt:lpstr>
      <vt:lpstr>Question FIVE</vt:lpstr>
      <vt:lpstr>Question SIX</vt:lpstr>
      <vt:lpstr>Question SEVEN</vt:lpstr>
      <vt:lpstr>Question EIGHT</vt:lpstr>
      <vt:lpstr>Question NINE</vt:lpstr>
      <vt:lpstr>Question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very  DIFFICULT TEXTBOOK QUIZ</dc:title>
  <dc:creator>ＡＬＴ　玉津中(玉津中学校)</dc:creator>
  <cp:lastModifiedBy>松山　拓矢(玉津中学校)</cp:lastModifiedBy>
  <cp:revision>5</cp:revision>
  <dcterms:created xsi:type="dcterms:W3CDTF">2024-03-12T00:26:56Z</dcterms:created>
  <dcterms:modified xsi:type="dcterms:W3CDTF">2024-03-21T01:41:45Z</dcterms:modified>
</cp:coreProperties>
</file>