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50E-D438-42CD-B149-EB9F8255FE3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90B4-38E4-4FC1-B670-8608ED72C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11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50E-D438-42CD-B149-EB9F8255FE3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90B4-38E4-4FC1-B670-8608ED72C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28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50E-D438-42CD-B149-EB9F8255FE3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90B4-38E4-4FC1-B670-8608ED72C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21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50E-D438-42CD-B149-EB9F8255FE3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90B4-38E4-4FC1-B670-8608ED72C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13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50E-D438-42CD-B149-EB9F8255FE3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90B4-38E4-4FC1-B670-8608ED72C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11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50E-D438-42CD-B149-EB9F8255FE3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90B4-38E4-4FC1-B670-8608ED72C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89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50E-D438-42CD-B149-EB9F8255FE3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90B4-38E4-4FC1-B670-8608ED72C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5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50E-D438-42CD-B149-EB9F8255FE3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90B4-38E4-4FC1-B670-8608ED72C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89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50E-D438-42CD-B149-EB9F8255FE3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90B4-38E4-4FC1-B670-8608ED72C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91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50E-D438-42CD-B149-EB9F8255FE3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90B4-38E4-4FC1-B670-8608ED72C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37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50E-D438-42CD-B149-EB9F8255FE3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90B4-38E4-4FC1-B670-8608ED72C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70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0050E-D438-42CD-B149-EB9F8255FE3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B90B4-38E4-4FC1-B670-8608ED72C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2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" y="968537"/>
            <a:ext cx="3122083" cy="301625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711" y="1121895"/>
            <a:ext cx="2749550" cy="265634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588" y="3890263"/>
            <a:ext cx="2635696" cy="254635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4070698" y="278945"/>
            <a:ext cx="30123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dirty="0" smtClean="0"/>
              <a:t>Places</a:t>
            </a:r>
            <a:endParaRPr kumimoji="1" lang="ja-JP" altLang="en-US" sz="7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686536" y="5903891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NHHandwriting RL Light" panose="020F0300000000000000" pitchFamily="34" charset="0"/>
              </a:rPr>
              <a:t>b</a:t>
            </a:r>
            <a:r>
              <a:rPr lang="en-US" altLang="ja-JP" sz="2400" b="1" dirty="0" smtClean="0">
                <a:latin typeface="NHHandwriting RL Light" panose="020F0300000000000000" pitchFamily="34" charset="0"/>
              </a:rPr>
              <a:t>akery</a:t>
            </a:r>
            <a:endParaRPr kumimoji="1" lang="ja-JP" altLang="en-US" sz="2400" b="1" dirty="0">
              <a:latin typeface="NHHandwriting RL Light" panose="020F0300000000000000" pitchFamily="34" charset="0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452" y="3984787"/>
            <a:ext cx="1851159" cy="1851159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399742" y="5903892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err="1">
                <a:latin typeface="NHHandwriting RL Light" panose="020F0300000000000000" pitchFamily="34" charset="0"/>
              </a:rPr>
              <a:t>g</a:t>
            </a:r>
            <a:r>
              <a:rPr kumimoji="1" lang="en-US" altLang="ja-JP" sz="2400" b="1" dirty="0" err="1" smtClean="0">
                <a:latin typeface="NHHandwriting RL Light" panose="020F0300000000000000" pitchFamily="34" charset="0"/>
              </a:rPr>
              <a:t>ame|center</a:t>
            </a:r>
            <a:endParaRPr kumimoji="1" lang="ja-JP" altLang="en-US" sz="2400" b="1" dirty="0">
              <a:latin typeface="NHHandwriting RL Light" panose="020F0300000000000000" pitchFamily="34" charset="0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394" y="3995362"/>
            <a:ext cx="1843041" cy="1840584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617" y="1377674"/>
            <a:ext cx="1941586" cy="1941586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4324773" y="3428598"/>
            <a:ext cx="2504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err="1" smtClean="0">
                <a:latin typeface="NHHandwriting RL Light" panose="020F0300000000000000" pitchFamily="34" charset="0"/>
              </a:rPr>
              <a:t>ice|cream|shop</a:t>
            </a:r>
            <a:endParaRPr kumimoji="1" lang="ja-JP" altLang="en-US" sz="2400" b="1" dirty="0">
              <a:latin typeface="NHHandwriting RL Light" panose="020F03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83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9425" y="390525"/>
            <a:ext cx="6972300" cy="714375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Let’s Make A Place!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350" y="2425700"/>
            <a:ext cx="7664450" cy="4729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7200" dirty="0" smtClean="0">
                <a:latin typeface="NHHandwriting RL Light" panose="020F0300000000000000" pitchFamily="34" charset="0"/>
              </a:rPr>
              <a:t>|||||||||||||||||||’s</a:t>
            </a:r>
          </a:p>
          <a:p>
            <a:pPr marL="0" indent="0">
              <a:buNone/>
            </a:pPr>
            <a:r>
              <a:rPr lang="en-US" altLang="ja-JP" sz="7200" dirty="0" smtClean="0">
                <a:latin typeface="NHHandwriting RL Light" panose="020F0300000000000000" pitchFamily="34" charset="0"/>
              </a:rPr>
              <a:t>|||||||||||||||||||||</a:t>
            </a:r>
            <a:endParaRPr kumimoji="1" lang="ja-JP" altLang="en-US" sz="7200" dirty="0">
              <a:latin typeface="NHHandwriting RL Light" panose="020F0300000000000000" pitchFamily="34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156" y="1409699"/>
            <a:ext cx="5435944" cy="427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4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</Words>
  <Application>Microsoft Office PowerPoint</Application>
  <PresentationFormat>ワイド画面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NHHandwriting RL Light</vt:lpstr>
      <vt:lpstr>Office テーマ</vt:lpstr>
      <vt:lpstr>PowerPoint プレゼンテーション</vt:lpstr>
      <vt:lpstr>Let’s Make A Place!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5</cp:revision>
  <cp:lastPrinted>2024-01-26T00:23:00Z</cp:lastPrinted>
  <dcterms:created xsi:type="dcterms:W3CDTF">2024-01-25T23:44:25Z</dcterms:created>
  <dcterms:modified xsi:type="dcterms:W3CDTF">2024-01-26T01:01:33Z</dcterms:modified>
</cp:coreProperties>
</file>