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920038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>
        <p:scale>
          <a:sx n="54" d="100"/>
          <a:sy n="54" d="100"/>
        </p:scale>
        <p:origin x="18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590794"/>
            <a:ext cx="6732032" cy="3384092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105389"/>
            <a:ext cx="5940029" cy="2346813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11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37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17514"/>
            <a:ext cx="1707758" cy="823747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17514"/>
            <a:ext cx="5024274" cy="82374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3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69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423318"/>
            <a:ext cx="6831033" cy="40433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504929"/>
            <a:ext cx="6831033" cy="2126307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5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587570"/>
            <a:ext cx="3366016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587570"/>
            <a:ext cx="3366016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64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17516"/>
            <a:ext cx="6831033" cy="18788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382815"/>
            <a:ext cx="3350547" cy="1167781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550596"/>
            <a:ext cx="3350547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382815"/>
            <a:ext cx="3367048" cy="1167781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550596"/>
            <a:ext cx="3367048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6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48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8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48018"/>
            <a:ext cx="2554418" cy="2268061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399540"/>
            <a:ext cx="4009519" cy="690768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916079"/>
            <a:ext cx="2554418" cy="5402397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23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48018"/>
            <a:ext cx="2554418" cy="2268061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399540"/>
            <a:ext cx="4009519" cy="690768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2916079"/>
            <a:ext cx="2554418" cy="5402397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08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17516"/>
            <a:ext cx="6831033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587570"/>
            <a:ext cx="6831033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009246"/>
            <a:ext cx="178200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51153-3221-4EF9-ACDC-E770656F0163}" type="datetimeFigureOut">
              <a:rPr kumimoji="1" lang="ja-JP" altLang="en-US" smtClean="0"/>
              <a:t>2022/12/6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009246"/>
            <a:ext cx="2673013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009246"/>
            <a:ext cx="178200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2C95-673D-49A3-A56C-AE99FE07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48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830CF62F-672E-40A0-B1E2-39DD2128BD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" t="10605" r="4015" b="2484"/>
          <a:stretch/>
        </p:blipFill>
        <p:spPr bwMode="auto">
          <a:xfrm>
            <a:off x="663388" y="4800483"/>
            <a:ext cx="6400800" cy="486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4AEA52A0-0D4C-475A-8367-C3DD5A6721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t="15354" r="9441" b="6451"/>
          <a:stretch/>
        </p:blipFill>
        <p:spPr bwMode="auto">
          <a:xfrm>
            <a:off x="565371" y="358588"/>
            <a:ext cx="6596834" cy="444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3CAAF72-28FF-4FD2-8EDF-2C27534EC9DA}"/>
              </a:ext>
            </a:extLst>
          </p:cNvPr>
          <p:cNvCxnSpPr/>
          <p:nvPr/>
        </p:nvCxnSpPr>
        <p:spPr>
          <a:xfrm>
            <a:off x="0" y="4665428"/>
            <a:ext cx="79200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楕円 7">
            <a:extLst>
              <a:ext uri="{FF2B5EF4-FFF2-40B4-BE49-F238E27FC236}">
                <a16:creationId xmlns:a16="http://schemas.microsoft.com/office/drawing/2014/main" id="{1DD354BD-34A4-4075-9159-5BAC07DC2731}"/>
              </a:ext>
            </a:extLst>
          </p:cNvPr>
          <p:cNvSpPr/>
          <p:nvPr/>
        </p:nvSpPr>
        <p:spPr>
          <a:xfrm>
            <a:off x="4518211" y="484094"/>
            <a:ext cx="304800" cy="2510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2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ＡＬＴ　本庄中(本庄中学校)</cp:lastModifiedBy>
  <cp:revision>1</cp:revision>
  <dcterms:created xsi:type="dcterms:W3CDTF">2022-12-06T02:48:14Z</dcterms:created>
  <dcterms:modified xsi:type="dcterms:W3CDTF">2022-12-06T02:56:34Z</dcterms:modified>
</cp:coreProperties>
</file>