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8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57" r:id="rId16"/>
    <p:sldId id="272" r:id="rId17"/>
    <p:sldId id="27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23648-A593-49CA-84DC-E9290BA549F3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C54B-F72A-4D5B-96A2-58D973FC3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5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C54B-F72A-4D5B-96A2-58D973FC3BA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7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08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3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1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09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54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05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6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75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28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0734-DA70-489F-A127-CCDB1F8CAEDF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E2F4-16D0-4F43-B8E6-063504542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32012"/>
            <a:ext cx="3240360" cy="210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11560" y="724141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hat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4941168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Mario’s hat.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Mario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69152"/>
            <a:ext cx="2322913" cy="303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 hidden="1"/>
          <p:cNvSpPr txBox="1"/>
          <p:nvPr/>
        </p:nvSpPr>
        <p:spPr>
          <a:xfrm>
            <a:off x="323528" y="4766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Adapted By Robert </a:t>
            </a:r>
            <a:r>
              <a:rPr kumimoji="1" lang="en-US" altLang="ja-JP" dirty="0" err="1" smtClean="0"/>
              <a:t>Rosehart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26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boot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728" y="508518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Atom’s boot.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92" y="1800230"/>
            <a:ext cx="2880320" cy="331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AstroBo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93003"/>
            <a:ext cx="1872208" cy="329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ribbon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728" y="508518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Minnie’s ribbon.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4470"/>
            <a:ext cx="2880320" cy="318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Minn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24470"/>
            <a:ext cx="2376264" cy="329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bow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728" y="508518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Maruko’s bow.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76" y="2272108"/>
            <a:ext cx="3081648" cy="279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Maru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1944686"/>
            <a:ext cx="2459524" cy="285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1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5144" y="2204864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 finally…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48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shoe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728" y="508518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Sonic’s shoe.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90488"/>
            <a:ext cx="2660873" cy="30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Son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28662"/>
            <a:ext cx="2232248" cy="342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5144" y="2204864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Next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862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rc_mi" descr="Image result for naomi osa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45" y="188640"/>
            <a:ext cx="5259323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222727" y="3429000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This is ___________.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288" y="3313880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This is Naomi Osaka.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5083" y="4248570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This is ___ ________.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2195736" y="1932118"/>
            <a:ext cx="936104" cy="92209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28323" y="4276148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This is her racket.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03905" y="5038158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She is a good ________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0524" y="5133972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She is a good tennis player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1446" y="5034146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She is strong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5745" y="5898180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Comic Sans MS" panose="030F0702030302020204" pitchFamily="66" charset="0"/>
              </a:rPr>
              <a:t>私</a:t>
            </a:r>
            <a:r>
              <a:rPr lang="ja-JP" altLang="en-US" sz="4400" dirty="0" smtClean="0">
                <a:latin typeface="Comic Sans MS" panose="030F0702030302020204" pitchFamily="66" charset="0"/>
              </a:rPr>
              <a:t>は彼女を好きです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29375" y="5937778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I like her.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5949280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latin typeface="Comic Sans MS" panose="030F0702030302020204" pitchFamily="66" charset="0"/>
              </a:rPr>
              <a:t>私は彼女を好きで</a:t>
            </a:r>
            <a:r>
              <a:rPr lang="ja-JP" altLang="en-US" sz="4400" dirty="0" err="1" smtClean="0">
                <a:latin typeface="Comic Sans MS" panose="030F0702030302020204" pitchFamily="66" charset="0"/>
              </a:rPr>
              <a:t>わ</a:t>
            </a:r>
            <a:r>
              <a:rPr lang="ja-JP" altLang="en-US" sz="4400" dirty="0" smtClean="0">
                <a:latin typeface="Comic Sans MS" panose="030F0702030302020204" pitchFamily="66" charset="0"/>
              </a:rPr>
              <a:t>ありません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9375" y="5877272"/>
            <a:ext cx="8773834" cy="9151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I don’t like her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9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5144" y="2204864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GOOD LUCK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211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flower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4941168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Kitty’s flower.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08486"/>
            <a:ext cx="3816424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elloKit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08486"/>
            <a:ext cx="2647855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9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mouth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4550420"/>
            <a:ext cx="78488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</a:t>
            </a:r>
            <a:r>
              <a:rPr lang="en-US" altLang="ja-JP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Doraemon’s</a:t>
            </a:r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mouth.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36" y="1924470"/>
            <a:ext cx="3396561" cy="280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Dorae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4470"/>
            <a:ext cx="2232248" cy="268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57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suit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4550420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</a:t>
            </a:r>
            <a:r>
              <a:rPr lang="en-US" altLang="ja-JP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Anpanman’s</a:t>
            </a:r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suit.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7751"/>
            <a:ext cx="2664296" cy="311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Anpan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4470"/>
            <a:ext cx="1512168" cy="302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9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dress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3088" y="476620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Peach’s dress.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32" y="1870882"/>
            <a:ext cx="2520280" cy="289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Peach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768" y="1924470"/>
            <a:ext cx="1543486" cy="297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0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eye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3088" y="476620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Konan’s eye.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7134"/>
            <a:ext cx="3096344" cy="300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on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47078"/>
            <a:ext cx="2160240" cy="318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8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hat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3088" y="476620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Luigi’s hat.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5"/>
            <a:ext cx="2880320" cy="311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Luigi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000" y="1754520"/>
            <a:ext cx="2448272" cy="320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9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nose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3088" y="476620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Yoshi’s nose.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12" y="2288572"/>
            <a:ext cx="2808312" cy="254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Yos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24471"/>
            <a:ext cx="2520280" cy="303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1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724141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Whose ear is this?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728" y="5085184"/>
            <a:ext cx="7848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It’s Mickey’s ear.</a:t>
            </a:r>
            <a:endParaRPr lang="ja-JP" alt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24470"/>
            <a:ext cx="2592288" cy="300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Mic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01238"/>
            <a:ext cx="1944216" cy="320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7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187</Words>
  <Application>Microsoft Office PowerPoint</Application>
  <PresentationFormat>画面に合わせる (4:3)</PresentationFormat>
  <Paragraphs>43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游ゴシック</vt:lpstr>
      <vt:lpstr>Arial</vt:lpstr>
      <vt:lpstr>Calibri</vt:lpstr>
      <vt:lpstr>Comic Sans MS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長岡市教育委員会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長岡市教育委員会</dc:creator>
  <cp:lastModifiedBy>ykct150</cp:lastModifiedBy>
  <cp:revision>8</cp:revision>
  <dcterms:created xsi:type="dcterms:W3CDTF">2015-10-27T01:02:25Z</dcterms:created>
  <dcterms:modified xsi:type="dcterms:W3CDTF">2018-10-22T01:41:10Z</dcterms:modified>
</cp:coreProperties>
</file>