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411" autoAdjust="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B0B-1F8F-473D-87DA-60061443705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558B-8231-422F-BD00-3D2CFA8EA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94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B0B-1F8F-473D-87DA-60061443705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558B-8231-422F-BD00-3D2CFA8EA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54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B0B-1F8F-473D-87DA-60061443705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558B-8231-422F-BD00-3D2CFA8EA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66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B0B-1F8F-473D-87DA-60061443705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558B-8231-422F-BD00-3D2CFA8EA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64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B0B-1F8F-473D-87DA-60061443705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558B-8231-422F-BD00-3D2CFA8EA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18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B0B-1F8F-473D-87DA-60061443705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558B-8231-422F-BD00-3D2CFA8EA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4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B0B-1F8F-473D-87DA-60061443705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558B-8231-422F-BD00-3D2CFA8EA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79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B0B-1F8F-473D-87DA-60061443705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558B-8231-422F-BD00-3D2CFA8EA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37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B0B-1F8F-473D-87DA-60061443705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558B-8231-422F-BD00-3D2CFA8EA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33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B0B-1F8F-473D-87DA-60061443705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558B-8231-422F-BD00-3D2CFA8EA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96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B0B-1F8F-473D-87DA-60061443705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558B-8231-422F-BD00-3D2CFA8EA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33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5BB0B-1F8F-473D-87DA-60061443705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558B-8231-422F-BD00-3D2CFA8EA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12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66559" y="4650569"/>
            <a:ext cx="7798280" cy="740942"/>
          </a:xfrm>
        </p:spPr>
        <p:txBody>
          <a:bodyPr>
            <a:noAutofit/>
          </a:bodyPr>
          <a:lstStyle/>
          <a:p>
            <a:pPr algn="l"/>
            <a:r>
              <a:rPr lang="en-US" altLang="ja-JP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en-US" altLang="ja-JP" sz="5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grandma</a:t>
            </a:r>
            <a:r>
              <a:rPr lang="en-US" altLang="ja-JP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en-US" altLang="ja-JP" sz="5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quiet. </a:t>
            </a:r>
            <a:br>
              <a:rPr lang="en-US" altLang="ja-JP" sz="54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ja-JP" sz="54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 </a:t>
            </a:r>
            <a:r>
              <a:rPr lang="en-US" altLang="ja-JP" sz="5400" b="1" u="sng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like</a:t>
            </a:r>
            <a:r>
              <a:rPr lang="en-US" altLang="ja-JP" sz="5400" b="1" u="sng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ja-JP" sz="54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origami.</a:t>
            </a:r>
            <a:r>
              <a:rPr lang="ja-JP" altLang="ja-JP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ja-JP" altLang="ja-JP" sz="5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ja-JP" altLang="ja-JP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71" y="720478"/>
            <a:ext cx="3492088" cy="499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39677" y="2809677"/>
            <a:ext cx="75308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/>
              <a:t>My </a:t>
            </a:r>
            <a:r>
              <a:rPr lang="en-US" altLang="ja-JP" sz="5400" b="1" dirty="0">
                <a:solidFill>
                  <a:srgbClr val="00B0F0"/>
                </a:solidFill>
              </a:rPr>
              <a:t>grandpa</a:t>
            </a:r>
            <a:r>
              <a:rPr lang="en-US" altLang="ja-JP" sz="5400" dirty="0"/>
              <a:t> is very </a:t>
            </a:r>
            <a:r>
              <a:rPr lang="en-US" altLang="ja-JP" sz="5400" i="1" dirty="0"/>
              <a:t>active.</a:t>
            </a:r>
            <a:r>
              <a:rPr lang="en-US" altLang="ja-JP" sz="5400" dirty="0"/>
              <a:t> </a:t>
            </a:r>
            <a:endParaRPr lang="en-US" altLang="ja-JP" sz="5400" dirty="0" smtClean="0"/>
          </a:p>
          <a:p>
            <a:r>
              <a:rPr lang="en-US" altLang="ja-JP" sz="5400" b="1" dirty="0" smtClean="0">
                <a:solidFill>
                  <a:srgbClr val="00B050"/>
                </a:solidFill>
              </a:rPr>
              <a:t>He </a:t>
            </a:r>
            <a:r>
              <a:rPr lang="en-US" altLang="ja-JP" sz="5400" b="1" u="sng" dirty="0">
                <a:solidFill>
                  <a:srgbClr val="00B050"/>
                </a:solidFill>
              </a:rPr>
              <a:t>play</a:t>
            </a:r>
            <a:r>
              <a:rPr lang="en-US" altLang="ja-JP" sz="5400" b="1" u="sng" dirty="0">
                <a:solidFill>
                  <a:srgbClr val="FFC000"/>
                </a:solidFill>
              </a:rPr>
              <a:t>s</a:t>
            </a:r>
            <a:r>
              <a:rPr lang="en-US" altLang="ja-JP" sz="5400" dirty="0">
                <a:solidFill>
                  <a:srgbClr val="00B050"/>
                </a:solidFill>
              </a:rPr>
              <a:t> </a:t>
            </a:r>
            <a:r>
              <a:rPr lang="en-US" altLang="ja-JP" sz="5400" dirty="0"/>
              <a:t>golf.</a:t>
            </a:r>
            <a:r>
              <a:rPr lang="ja-JP" altLang="ja-JP" sz="5400" dirty="0"/>
              <a:t/>
            </a:r>
            <a:br>
              <a:rPr lang="ja-JP" altLang="ja-JP" sz="5400" dirty="0"/>
            </a:br>
            <a:endParaRPr lang="ja-JP" altLang="en-US" sz="5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5" t="4103" r="49693" b="53221"/>
          <a:stretch/>
        </p:blipFill>
        <p:spPr>
          <a:xfrm>
            <a:off x="471020" y="2081705"/>
            <a:ext cx="3497131" cy="331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68151" y="2626331"/>
            <a:ext cx="81002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/>
              <a:t>My </a:t>
            </a:r>
            <a:r>
              <a:rPr lang="en-US" altLang="ja-JP" sz="5400" b="1" dirty="0">
                <a:solidFill>
                  <a:srgbClr val="00B0F0"/>
                </a:solidFill>
              </a:rPr>
              <a:t>mom</a:t>
            </a:r>
            <a:r>
              <a:rPr lang="en-US" altLang="ja-JP" sz="5400" dirty="0"/>
              <a:t> is </a:t>
            </a:r>
            <a:r>
              <a:rPr lang="en-US" altLang="ja-JP" sz="5400" dirty="0" smtClean="0"/>
              <a:t>from China.</a:t>
            </a:r>
          </a:p>
          <a:p>
            <a:r>
              <a:rPr lang="en-US" altLang="ja-JP" sz="5400" b="1" dirty="0" smtClean="0">
                <a:solidFill>
                  <a:srgbClr val="00B050"/>
                </a:solidFill>
              </a:rPr>
              <a:t>She </a:t>
            </a:r>
            <a:r>
              <a:rPr lang="en-US" altLang="ja-JP" sz="5400" b="1" i="1" u="sng" dirty="0">
                <a:solidFill>
                  <a:srgbClr val="00B050"/>
                </a:solidFill>
              </a:rPr>
              <a:t>speak</a:t>
            </a:r>
            <a:r>
              <a:rPr lang="en-US" altLang="ja-JP" sz="5400" b="1" i="1" u="sng" dirty="0">
                <a:solidFill>
                  <a:srgbClr val="FFC000"/>
                </a:solidFill>
              </a:rPr>
              <a:t>s</a:t>
            </a:r>
            <a:r>
              <a:rPr lang="en-US" altLang="ja-JP" sz="5400" b="1" dirty="0">
                <a:solidFill>
                  <a:srgbClr val="00B050"/>
                </a:solidFill>
              </a:rPr>
              <a:t> </a:t>
            </a:r>
            <a:r>
              <a:rPr lang="en-US" altLang="ja-JP" sz="5400" dirty="0" smtClean="0"/>
              <a:t>Chinese.</a:t>
            </a:r>
            <a:endParaRPr lang="ja-JP" altLang="en-US" sz="5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3" b="38774"/>
          <a:stretch/>
        </p:blipFill>
        <p:spPr>
          <a:xfrm>
            <a:off x="750497" y="1344217"/>
            <a:ext cx="3278039" cy="346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7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390845" y="2619142"/>
            <a:ext cx="71177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/>
              <a:t>My </a:t>
            </a:r>
            <a:r>
              <a:rPr lang="en-US" altLang="ja-JP" sz="5400" b="1" dirty="0">
                <a:solidFill>
                  <a:srgbClr val="00B0F0"/>
                </a:solidFill>
              </a:rPr>
              <a:t>dad</a:t>
            </a:r>
            <a:r>
              <a:rPr lang="en-US" altLang="ja-JP" sz="5400" dirty="0"/>
              <a:t> is </a:t>
            </a:r>
            <a:r>
              <a:rPr lang="en-US" altLang="ja-JP" sz="5400" dirty="0" smtClean="0"/>
              <a:t>a chef. </a:t>
            </a:r>
          </a:p>
          <a:p>
            <a:r>
              <a:rPr lang="en-US" altLang="ja-JP" sz="5400" b="1" dirty="0" smtClean="0">
                <a:solidFill>
                  <a:srgbClr val="00B050"/>
                </a:solidFill>
              </a:rPr>
              <a:t>He </a:t>
            </a:r>
            <a:r>
              <a:rPr lang="en-US" altLang="ja-JP" sz="5400" b="1" i="1" u="sng" dirty="0" smtClean="0">
                <a:solidFill>
                  <a:srgbClr val="00B050"/>
                </a:solidFill>
              </a:rPr>
              <a:t>cook</a:t>
            </a:r>
            <a:r>
              <a:rPr lang="en-US" altLang="ja-JP" sz="5400" b="1" i="1" u="sng" dirty="0" smtClean="0">
                <a:solidFill>
                  <a:srgbClr val="FFC000"/>
                </a:solidFill>
              </a:rPr>
              <a:t>s</a:t>
            </a:r>
            <a:r>
              <a:rPr lang="en-US" altLang="ja-JP" sz="5400" b="1" dirty="0" smtClean="0">
                <a:solidFill>
                  <a:srgbClr val="00B050"/>
                </a:solidFill>
              </a:rPr>
              <a:t> </a:t>
            </a:r>
            <a:r>
              <a:rPr lang="en-US" altLang="ja-JP" sz="5400" dirty="0" smtClean="0"/>
              <a:t>Italian foods.</a:t>
            </a:r>
            <a:endParaRPr lang="ja-JP" altLang="en-US" sz="5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077" b="40111"/>
          <a:stretch/>
        </p:blipFill>
        <p:spPr>
          <a:xfrm>
            <a:off x="858557" y="1376369"/>
            <a:ext cx="2781790" cy="440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25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48376" y="2423395"/>
            <a:ext cx="57106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/>
              <a:t>My </a:t>
            </a:r>
            <a:r>
              <a:rPr lang="en-US" altLang="ja-JP" sz="5400" b="1" dirty="0">
                <a:solidFill>
                  <a:srgbClr val="00B0F0"/>
                </a:solidFill>
              </a:rPr>
              <a:t>uncle</a:t>
            </a:r>
            <a:r>
              <a:rPr lang="en-US" altLang="ja-JP" sz="5400" dirty="0"/>
              <a:t> is </a:t>
            </a:r>
            <a:r>
              <a:rPr lang="en-US" altLang="ja-JP" sz="5400" dirty="0" smtClean="0"/>
              <a:t>a pilot. </a:t>
            </a:r>
          </a:p>
          <a:p>
            <a:r>
              <a:rPr lang="en-US" altLang="ja-JP" sz="5400" b="1" dirty="0" smtClean="0">
                <a:solidFill>
                  <a:srgbClr val="00B050"/>
                </a:solidFill>
              </a:rPr>
              <a:t>He  </a:t>
            </a:r>
            <a:r>
              <a:rPr lang="en-US" altLang="ja-JP" sz="5400" b="1" i="1" dirty="0" smtClean="0">
                <a:solidFill>
                  <a:srgbClr val="00B050"/>
                </a:solidFill>
              </a:rPr>
              <a:t>fly</a:t>
            </a:r>
            <a:r>
              <a:rPr lang="en-US" altLang="ja-JP" sz="5400" b="1" dirty="0" smtClean="0">
                <a:solidFill>
                  <a:srgbClr val="00B050"/>
                </a:solidFill>
              </a:rPr>
              <a:t>     </a:t>
            </a:r>
            <a:r>
              <a:rPr lang="en-US" altLang="ja-JP" sz="5400" dirty="0" smtClean="0"/>
              <a:t>planes.</a:t>
            </a:r>
            <a:endParaRPr lang="ja-JP" altLang="en-US" sz="5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5" r="27091" b="47493"/>
          <a:stretch/>
        </p:blipFill>
        <p:spPr>
          <a:xfrm>
            <a:off x="763166" y="1558051"/>
            <a:ext cx="4197022" cy="3678183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 flipV="1">
            <a:off x="6922695" y="3592006"/>
            <a:ext cx="474451" cy="31889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6413734" y="3254391"/>
            <a:ext cx="1492372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5400" b="1" i="1" u="sng" dirty="0" smtClean="0">
                <a:solidFill>
                  <a:srgbClr val="00B050"/>
                </a:solidFill>
              </a:rPr>
              <a:t>fli</a:t>
            </a:r>
            <a:r>
              <a:rPr lang="en-US" altLang="ja-JP" sz="5400" b="1" i="1" u="sng" dirty="0" smtClean="0">
                <a:solidFill>
                  <a:srgbClr val="FFC000"/>
                </a:solidFill>
              </a:rPr>
              <a:t>es</a:t>
            </a:r>
            <a:endParaRPr lang="ja-JP" altLang="en-US" sz="5400" i="1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00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032856" y="2547392"/>
            <a:ext cx="77968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/>
              <a:t>My </a:t>
            </a:r>
            <a:r>
              <a:rPr lang="en-US" altLang="ja-JP" sz="5400" b="1" dirty="0">
                <a:solidFill>
                  <a:srgbClr val="00B0F0"/>
                </a:solidFill>
              </a:rPr>
              <a:t>aunt</a:t>
            </a:r>
            <a:r>
              <a:rPr lang="en-US" altLang="ja-JP" sz="5400" dirty="0"/>
              <a:t> </a:t>
            </a:r>
            <a:r>
              <a:rPr lang="en-US" altLang="ja-JP" sz="5400" dirty="0" smtClean="0"/>
              <a:t>is a teacher.</a:t>
            </a:r>
          </a:p>
          <a:p>
            <a:r>
              <a:rPr lang="en-US" altLang="ja-JP" sz="5400" b="1" dirty="0" smtClean="0">
                <a:solidFill>
                  <a:srgbClr val="00B050"/>
                </a:solidFill>
              </a:rPr>
              <a:t>She </a:t>
            </a:r>
            <a:r>
              <a:rPr lang="en-US" altLang="ja-JP" sz="5400" b="1" u="sng" dirty="0" smtClean="0">
                <a:solidFill>
                  <a:srgbClr val="00B050"/>
                </a:solidFill>
              </a:rPr>
              <a:t>go</a:t>
            </a:r>
            <a:r>
              <a:rPr lang="en-US" altLang="ja-JP" sz="5400" b="1" u="sng" dirty="0" smtClean="0">
                <a:solidFill>
                  <a:schemeClr val="accent4"/>
                </a:solidFill>
              </a:rPr>
              <a:t>es</a:t>
            </a:r>
            <a:r>
              <a:rPr lang="en-US" altLang="ja-JP" sz="5400" b="1" dirty="0" smtClean="0"/>
              <a:t> </a:t>
            </a:r>
            <a:r>
              <a:rPr lang="en-US" altLang="ja-JP" sz="5400" dirty="0" smtClean="0"/>
              <a:t>to school </a:t>
            </a:r>
            <a:r>
              <a:rPr lang="en-US" altLang="ja-JP" sz="5400" i="1" dirty="0" smtClean="0"/>
              <a:t>early.</a:t>
            </a:r>
            <a:endParaRPr lang="ja-JP" altLang="en-US" sz="5400" i="1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17"/>
          <a:stretch/>
        </p:blipFill>
        <p:spPr>
          <a:xfrm>
            <a:off x="864913" y="1003365"/>
            <a:ext cx="2844446" cy="484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405773" y="2765407"/>
            <a:ext cx="70449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/>
              <a:t>My </a:t>
            </a:r>
            <a:r>
              <a:rPr lang="en-US" altLang="ja-JP" sz="5400" b="1" dirty="0">
                <a:solidFill>
                  <a:srgbClr val="00B0F0"/>
                </a:solidFill>
              </a:rPr>
              <a:t>brother</a:t>
            </a:r>
            <a:r>
              <a:rPr lang="en-US" altLang="ja-JP" sz="5400" dirty="0"/>
              <a:t> </a:t>
            </a:r>
            <a:r>
              <a:rPr lang="en-US" altLang="ja-JP" sz="5400" dirty="0" smtClean="0"/>
              <a:t>is smart. </a:t>
            </a:r>
          </a:p>
          <a:p>
            <a:r>
              <a:rPr lang="en-US" altLang="ja-JP" sz="5400" b="1" dirty="0" smtClean="0">
                <a:solidFill>
                  <a:srgbClr val="00B050"/>
                </a:solidFill>
              </a:rPr>
              <a:t>He </a:t>
            </a:r>
            <a:r>
              <a:rPr lang="en-US" altLang="ja-JP" sz="5400" b="1" i="1" dirty="0" smtClean="0">
                <a:solidFill>
                  <a:srgbClr val="00B050"/>
                </a:solidFill>
              </a:rPr>
              <a:t>study</a:t>
            </a:r>
            <a:r>
              <a:rPr lang="en-US" altLang="ja-JP" sz="5400" b="1" dirty="0" smtClean="0">
                <a:solidFill>
                  <a:srgbClr val="00B050"/>
                </a:solidFill>
              </a:rPr>
              <a:t>     </a:t>
            </a:r>
            <a:r>
              <a:rPr lang="en-US" altLang="ja-JP" sz="5400" b="1" i="1" dirty="0" smtClean="0">
                <a:solidFill>
                  <a:srgbClr val="00B050"/>
                </a:solidFill>
              </a:rPr>
              <a:t>a lot</a:t>
            </a:r>
            <a:r>
              <a:rPr lang="en-US" altLang="ja-JP" sz="5400" b="1" dirty="0" smtClean="0">
                <a:solidFill>
                  <a:srgbClr val="00B050"/>
                </a:solidFill>
              </a:rPr>
              <a:t>.</a:t>
            </a:r>
            <a:endParaRPr lang="ja-JP" altLang="en-US" sz="5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5" t="15135" r="5676" b="5464"/>
          <a:stretch/>
        </p:blipFill>
        <p:spPr>
          <a:xfrm>
            <a:off x="931654" y="1587260"/>
            <a:ext cx="4218316" cy="4277178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 flipV="1">
            <a:off x="7617124" y="4002656"/>
            <a:ext cx="491706" cy="2242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6372478" y="3596403"/>
            <a:ext cx="2186803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5400" b="1" i="1" u="sng" dirty="0" smtClean="0">
                <a:solidFill>
                  <a:srgbClr val="00B050"/>
                </a:solidFill>
              </a:rPr>
              <a:t>stud</a:t>
            </a:r>
            <a:r>
              <a:rPr lang="en-US" altLang="ja-JP" sz="5400" b="1" i="1" u="sng" dirty="0" smtClean="0">
                <a:solidFill>
                  <a:srgbClr val="FFC000"/>
                </a:solidFill>
              </a:rPr>
              <a:t>ies</a:t>
            </a:r>
            <a:endParaRPr lang="ja-JP" altLang="en-US" sz="5400" i="1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42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184475" y="2674515"/>
            <a:ext cx="6512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/>
              <a:t>My</a:t>
            </a:r>
            <a:r>
              <a:rPr lang="ja-JP" altLang="en-US" sz="5400" dirty="0"/>
              <a:t> </a:t>
            </a:r>
            <a:r>
              <a:rPr lang="en-US" altLang="ja-JP" sz="5400" b="1" dirty="0">
                <a:solidFill>
                  <a:srgbClr val="00B0F0"/>
                </a:solidFill>
              </a:rPr>
              <a:t>sister</a:t>
            </a:r>
            <a:r>
              <a:rPr lang="en-US" altLang="ja-JP" sz="5400" dirty="0"/>
              <a:t> is </a:t>
            </a:r>
            <a:r>
              <a:rPr lang="en-US" altLang="ja-JP" sz="5400" dirty="0" smtClean="0"/>
              <a:t>a ballerina.</a:t>
            </a:r>
          </a:p>
          <a:p>
            <a:r>
              <a:rPr lang="en-US" altLang="ja-JP" sz="5400" b="1" dirty="0" smtClean="0">
                <a:solidFill>
                  <a:srgbClr val="00B050"/>
                </a:solidFill>
              </a:rPr>
              <a:t>She </a:t>
            </a:r>
            <a:r>
              <a:rPr lang="en-US" altLang="ja-JP" sz="5400" b="1" u="sng" dirty="0" smtClean="0">
                <a:solidFill>
                  <a:srgbClr val="00B050"/>
                </a:solidFill>
              </a:rPr>
              <a:t>dance</a:t>
            </a:r>
            <a:r>
              <a:rPr lang="en-US" altLang="ja-JP" sz="5400" b="1" u="sng" dirty="0" smtClean="0">
                <a:solidFill>
                  <a:srgbClr val="FFC000"/>
                </a:solidFill>
              </a:rPr>
              <a:t>s</a:t>
            </a:r>
            <a:r>
              <a:rPr lang="en-US" altLang="ja-JP" sz="5400" b="1" dirty="0" smtClean="0">
                <a:solidFill>
                  <a:srgbClr val="00B050"/>
                </a:solidFill>
              </a:rPr>
              <a:t> </a:t>
            </a:r>
            <a:r>
              <a:rPr lang="en-US" altLang="ja-JP" sz="5400" dirty="0" smtClean="0"/>
              <a:t>well.</a:t>
            </a:r>
            <a:endParaRPr lang="ja-JP" altLang="en-US" sz="5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7" r="13840"/>
          <a:stretch/>
        </p:blipFill>
        <p:spPr>
          <a:xfrm>
            <a:off x="690114" y="1078300"/>
            <a:ext cx="4116265" cy="464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9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982843" y="2787133"/>
            <a:ext cx="662713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5400" dirty="0"/>
              <a:t>My </a:t>
            </a:r>
            <a:r>
              <a:rPr lang="en-US" altLang="ja-JP" sz="5400" b="1" dirty="0">
                <a:solidFill>
                  <a:srgbClr val="00B0F0"/>
                </a:solidFill>
              </a:rPr>
              <a:t>cousin</a:t>
            </a:r>
            <a:r>
              <a:rPr lang="en-US" altLang="ja-JP" sz="5400" dirty="0"/>
              <a:t> is cheerful. </a:t>
            </a:r>
            <a:endParaRPr lang="en-US" altLang="ja-JP" sz="5400" dirty="0" smtClean="0"/>
          </a:p>
          <a:p>
            <a:r>
              <a:rPr lang="en-US" altLang="ja-JP" sz="5400" b="1" dirty="0" smtClean="0">
                <a:solidFill>
                  <a:srgbClr val="00B050"/>
                </a:solidFill>
              </a:rPr>
              <a:t>She </a:t>
            </a:r>
            <a:r>
              <a:rPr lang="en-US" altLang="ja-JP" sz="5400" b="1" u="sng" dirty="0">
                <a:solidFill>
                  <a:srgbClr val="FFC000"/>
                </a:solidFill>
              </a:rPr>
              <a:t>has</a:t>
            </a:r>
            <a:r>
              <a:rPr lang="en-US" altLang="ja-JP" sz="5400" dirty="0">
                <a:solidFill>
                  <a:srgbClr val="00B050"/>
                </a:solidFill>
              </a:rPr>
              <a:t> </a:t>
            </a:r>
            <a:r>
              <a:rPr lang="en-US" altLang="ja-JP" sz="5400" i="1" dirty="0"/>
              <a:t>a lot of </a:t>
            </a:r>
            <a:r>
              <a:rPr lang="en-US" altLang="ja-JP" sz="5400" dirty="0"/>
              <a:t>friends</a:t>
            </a:r>
            <a:endParaRPr lang="ja-JP" altLang="en-US" sz="5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20" y="1775829"/>
            <a:ext cx="3776933" cy="377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1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91</Words>
  <Application>Microsoft Office PowerPoint</Application>
  <PresentationFormat>ワイド画面</PresentationFormat>
  <Paragraphs>19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Office Theme</vt:lpstr>
      <vt:lpstr>My grandma is quiet.  She likes origami.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横浜市教育委員会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daughter’s name is Erica. She is fond of English. She writes her diary in English She likes singing English songs. She reads English books. She has English speaking friends.</dc:title>
  <dc:creator>mkprof</dc:creator>
  <cp:lastModifiedBy>mkprof</cp:lastModifiedBy>
  <cp:revision>46</cp:revision>
  <dcterms:created xsi:type="dcterms:W3CDTF">2021-11-11T05:46:38Z</dcterms:created>
  <dcterms:modified xsi:type="dcterms:W3CDTF">2021-12-03T01:48:11Z</dcterms:modified>
</cp:coreProperties>
</file>