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8" r:id="rId8"/>
    <p:sldId id="266" r:id="rId9"/>
    <p:sldId id="267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</p:sldIdLst>
  <p:sldSz cx="12192000" cy="6858000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BE3B-14AD-4FF5-889D-DEA7AE9A0C4B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A77B-8D92-466B-A77C-E1E83F209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9445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BE3B-14AD-4FF5-889D-DEA7AE9A0C4B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A77B-8D92-466B-A77C-E1E83F209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724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BE3B-14AD-4FF5-889D-DEA7AE9A0C4B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A77B-8D92-466B-A77C-E1E83F209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7187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BE3B-14AD-4FF5-889D-DEA7AE9A0C4B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A77B-8D92-466B-A77C-E1E83F209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42602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BE3B-14AD-4FF5-889D-DEA7AE9A0C4B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A77B-8D92-466B-A77C-E1E83F209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9297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BE3B-14AD-4FF5-889D-DEA7AE9A0C4B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A77B-8D92-466B-A77C-E1E83F209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8145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BE3B-14AD-4FF5-889D-DEA7AE9A0C4B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A77B-8D92-466B-A77C-E1E83F209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781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BE3B-14AD-4FF5-889D-DEA7AE9A0C4B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A77B-8D92-466B-A77C-E1E83F209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504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BE3B-14AD-4FF5-889D-DEA7AE9A0C4B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A77B-8D92-466B-A77C-E1E83F209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1310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BE3B-14AD-4FF5-889D-DEA7AE9A0C4B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A77B-8D92-466B-A77C-E1E83F209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29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BE3B-14AD-4FF5-889D-DEA7AE9A0C4B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A77B-8D92-466B-A77C-E1E83F209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186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BE3B-14AD-4FF5-889D-DEA7AE9A0C4B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A77B-8D92-466B-A77C-E1E83F209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4868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BE3B-14AD-4FF5-889D-DEA7AE9A0C4B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A77B-8D92-466B-A77C-E1E83F209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618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BE3B-14AD-4FF5-889D-DEA7AE9A0C4B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A77B-8D92-466B-A77C-E1E83F209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15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BE3B-14AD-4FF5-889D-DEA7AE9A0C4B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A77B-8D92-466B-A77C-E1E83F209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15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0BE3B-14AD-4FF5-889D-DEA7AE9A0C4B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2A77B-8D92-466B-A77C-E1E83F209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478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0BE3B-14AD-4FF5-889D-DEA7AE9A0C4B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D62A77B-8D92-466B-A77C-E1E83F209C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069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Irregular Verb Quiz Game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383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Example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9515" y="2409971"/>
            <a:ext cx="9164935" cy="723927"/>
          </a:xfrm>
        </p:spPr>
        <p:txBody>
          <a:bodyPr>
            <a:normAutofit/>
          </a:bodyPr>
          <a:lstStyle/>
          <a:p>
            <a:r>
              <a:rPr kumimoji="1" lang="en-US" altLang="ja-JP" sz="3500" dirty="0" smtClean="0"/>
              <a:t>I _____________ </a:t>
            </a:r>
            <a:r>
              <a:rPr lang="en-US" altLang="ja-JP" sz="3500" dirty="0" smtClean="0"/>
              <a:t>my phone in my jacket</a:t>
            </a:r>
            <a:r>
              <a:rPr kumimoji="1" lang="en-US" altLang="ja-JP" sz="3500" dirty="0" smtClean="0"/>
              <a:t>.</a:t>
            </a:r>
            <a:endParaRPr kumimoji="1" lang="ja-JP" altLang="en-US" sz="35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838045" y="3327142"/>
            <a:ext cx="9164935" cy="723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500" dirty="0" smtClean="0"/>
              <a:t>持っている動詞の中にどれが</a:t>
            </a:r>
            <a:r>
              <a:rPr lang="ja-JP" altLang="en-US" sz="3500" dirty="0"/>
              <a:t>使</a:t>
            </a:r>
            <a:r>
              <a:rPr lang="ja-JP" altLang="en-US" sz="3500" dirty="0" smtClean="0"/>
              <a:t>えますか</a:t>
            </a:r>
            <a:r>
              <a:rPr lang="ja-JP" altLang="en-US" sz="3500" dirty="0"/>
              <a:t>。</a:t>
            </a: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799553" y="2349731"/>
            <a:ext cx="1459038" cy="723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500" dirty="0" smtClean="0">
                <a:solidFill>
                  <a:srgbClr val="FF0000"/>
                </a:solidFill>
              </a:rPr>
              <a:t>found</a:t>
            </a:r>
            <a:endParaRPr lang="ja-JP" altLang="en-US" sz="3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824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Question 1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1449" y="2426596"/>
            <a:ext cx="9630449" cy="723927"/>
          </a:xfrm>
        </p:spPr>
        <p:txBody>
          <a:bodyPr>
            <a:normAutofit/>
          </a:bodyPr>
          <a:lstStyle/>
          <a:p>
            <a:r>
              <a:rPr lang="en-US" altLang="ja-JP" sz="3500" dirty="0" smtClean="0"/>
              <a:t>Yuri ___________ to Kagoshima in December</a:t>
            </a:r>
            <a:r>
              <a:rPr kumimoji="1" lang="en-US" altLang="ja-JP" sz="3500" dirty="0" smtClean="0"/>
              <a:t>.</a:t>
            </a:r>
            <a:endParaRPr kumimoji="1" lang="ja-JP" altLang="en-US" sz="35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364816" y="2335156"/>
            <a:ext cx="1284471" cy="723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500" dirty="0" smtClean="0">
                <a:solidFill>
                  <a:srgbClr val="FF0000"/>
                </a:solidFill>
              </a:rPr>
              <a:t>went</a:t>
            </a:r>
            <a:endParaRPr lang="ja-JP" altLang="en-US" sz="3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86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Question 2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4824" y="2409971"/>
            <a:ext cx="9763452" cy="723927"/>
          </a:xfrm>
        </p:spPr>
        <p:txBody>
          <a:bodyPr>
            <a:normAutofit fontScale="92500"/>
          </a:bodyPr>
          <a:lstStyle/>
          <a:p>
            <a:r>
              <a:rPr kumimoji="1" lang="en-US" altLang="ja-JP" sz="3500" dirty="0" smtClean="0"/>
              <a:t>I ___________ my homework for 3 hours yesterday.</a:t>
            </a:r>
            <a:endParaRPr kumimoji="1" lang="ja-JP" altLang="en-US" sz="35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741363" y="2301905"/>
            <a:ext cx="935336" cy="723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500" dirty="0" smtClean="0">
                <a:solidFill>
                  <a:srgbClr val="FF0000"/>
                </a:solidFill>
              </a:rPr>
              <a:t>did</a:t>
            </a:r>
            <a:endParaRPr lang="ja-JP" altLang="en-US" sz="3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791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Question 3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9515" y="2409971"/>
            <a:ext cx="9164935" cy="1663265"/>
          </a:xfrm>
        </p:spPr>
        <p:txBody>
          <a:bodyPr>
            <a:normAutofit/>
          </a:bodyPr>
          <a:lstStyle/>
          <a:p>
            <a:r>
              <a:rPr lang="en-US" altLang="ja-JP" sz="3500" dirty="0" smtClean="0"/>
              <a:t>Alex and Sally __________ together last night. It was delicious. </a:t>
            </a: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4584314" y="2351781"/>
            <a:ext cx="1284471" cy="723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500" dirty="0" smtClean="0">
                <a:solidFill>
                  <a:srgbClr val="FF0000"/>
                </a:solidFill>
              </a:rPr>
              <a:t>ate</a:t>
            </a:r>
            <a:endParaRPr lang="ja-JP" altLang="en-US" sz="3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17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Question 4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9515" y="2409971"/>
            <a:ext cx="9164935" cy="1380633"/>
          </a:xfrm>
        </p:spPr>
        <p:txBody>
          <a:bodyPr>
            <a:normAutofit/>
          </a:bodyPr>
          <a:lstStyle/>
          <a:p>
            <a:r>
              <a:rPr lang="en-US" altLang="ja-JP" sz="3500" dirty="0" smtClean="0"/>
              <a:t>“Did you buy the iPhone 24?”</a:t>
            </a:r>
          </a:p>
          <a:p>
            <a:r>
              <a:rPr lang="en-US" altLang="ja-JP" sz="3500" dirty="0" smtClean="0"/>
              <a:t>“Yes, I __________ it.”</a:t>
            </a:r>
            <a:endParaRPr kumimoji="1" lang="ja-JP" altLang="en-US" sz="35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772140" y="3066677"/>
            <a:ext cx="1450726" cy="72392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500" dirty="0" smtClean="0">
                <a:solidFill>
                  <a:srgbClr val="FF0000"/>
                </a:solidFill>
              </a:rPr>
              <a:t>bought</a:t>
            </a:r>
            <a:endParaRPr lang="ja-JP" altLang="en-US" sz="3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517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Question 5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9515" y="2409971"/>
            <a:ext cx="9164935" cy="723927"/>
          </a:xfrm>
        </p:spPr>
        <p:txBody>
          <a:bodyPr>
            <a:normAutofit/>
          </a:bodyPr>
          <a:lstStyle/>
          <a:p>
            <a:r>
              <a:rPr kumimoji="1" lang="en-US" altLang="ja-JP" sz="3500" dirty="0" smtClean="0"/>
              <a:t>Hiroshi _________ that statue in art class.</a:t>
            </a:r>
            <a:endParaRPr kumimoji="1" lang="ja-JP" altLang="en-US" sz="35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797078" y="2409970"/>
            <a:ext cx="1284471" cy="723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500" dirty="0" smtClean="0">
                <a:solidFill>
                  <a:srgbClr val="FF0000"/>
                </a:solidFill>
              </a:rPr>
              <a:t>made</a:t>
            </a:r>
            <a:endParaRPr lang="ja-JP" altLang="en-US" sz="3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95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Question 6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9515" y="2409971"/>
            <a:ext cx="9863205" cy="1023185"/>
          </a:xfrm>
        </p:spPr>
        <p:txBody>
          <a:bodyPr>
            <a:normAutofit fontScale="85000" lnSpcReduction="20000"/>
          </a:bodyPr>
          <a:lstStyle/>
          <a:p>
            <a:r>
              <a:rPr kumimoji="1" lang="en-US" altLang="ja-JP" sz="3500" dirty="0" smtClean="0"/>
              <a:t>“Did you have a Nintendo Wii when you </a:t>
            </a:r>
            <a:r>
              <a:rPr kumimoji="1" lang="en-US" altLang="ja-JP" sz="3500" dirty="0" smtClean="0"/>
              <a:t>were </a:t>
            </a:r>
            <a:r>
              <a:rPr kumimoji="1" lang="en-US" altLang="ja-JP" sz="3500" dirty="0" smtClean="0"/>
              <a:t>little?”</a:t>
            </a:r>
          </a:p>
          <a:p>
            <a:r>
              <a:rPr lang="en-US" altLang="ja-JP" sz="3500" dirty="0" smtClean="0"/>
              <a:t>“No, I _________ not have a Nintendo Wii.”</a:t>
            </a:r>
            <a:endParaRPr kumimoji="1" lang="ja-JP" altLang="en-US" sz="35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531070" y="2709229"/>
            <a:ext cx="1284471" cy="723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500" dirty="0" smtClean="0">
                <a:solidFill>
                  <a:srgbClr val="FF0000"/>
                </a:solidFill>
              </a:rPr>
              <a:t>did</a:t>
            </a:r>
            <a:endParaRPr lang="ja-JP" altLang="en-US" sz="3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11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Question 7</a:t>
            </a:r>
            <a:endParaRPr kumimoji="1" lang="ja-JP" altLang="en-US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539383" y="2709229"/>
            <a:ext cx="1284471" cy="723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500" dirty="0" smtClean="0">
                <a:solidFill>
                  <a:srgbClr val="FF0000"/>
                </a:solidFill>
              </a:rPr>
              <a:t>had</a:t>
            </a:r>
            <a:endParaRPr lang="ja-JP" altLang="en-US" sz="3500" dirty="0">
              <a:solidFill>
                <a:srgbClr val="FF0000"/>
              </a:solidFill>
            </a:endParaRPr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9515" y="2409971"/>
            <a:ext cx="9863205" cy="1023185"/>
          </a:xfrm>
        </p:spPr>
        <p:txBody>
          <a:bodyPr>
            <a:normAutofit fontScale="85000" lnSpcReduction="20000"/>
          </a:bodyPr>
          <a:lstStyle/>
          <a:p>
            <a:r>
              <a:rPr kumimoji="1" lang="en-US" altLang="ja-JP" sz="3500" dirty="0" smtClean="0"/>
              <a:t>“Did you have a 3DS when you </a:t>
            </a:r>
            <a:r>
              <a:rPr kumimoji="1" lang="en-US" altLang="ja-JP" sz="3500" dirty="0" smtClean="0"/>
              <a:t>were </a:t>
            </a:r>
            <a:r>
              <a:rPr kumimoji="1" lang="en-US" altLang="ja-JP" sz="3500" dirty="0" smtClean="0"/>
              <a:t>little?”</a:t>
            </a:r>
          </a:p>
          <a:p>
            <a:r>
              <a:rPr lang="en-US" altLang="ja-JP" sz="3500" dirty="0" smtClean="0"/>
              <a:t>“Yes, I _________ a 3DS.”</a:t>
            </a:r>
            <a:endParaRPr kumimoji="1" lang="ja-JP" altLang="en-US" sz="3500" dirty="0"/>
          </a:p>
        </p:txBody>
      </p:sp>
    </p:spTree>
    <p:extLst>
      <p:ext uri="{BB962C8B-B14F-4D97-AF65-F5344CB8AC3E}">
        <p14:creationId xmlns:p14="http://schemas.microsoft.com/office/powerpoint/2010/main" val="2159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Question 8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9135" y="2409971"/>
            <a:ext cx="9534698" cy="723927"/>
          </a:xfrm>
        </p:spPr>
        <p:txBody>
          <a:bodyPr>
            <a:normAutofit fontScale="92500"/>
          </a:bodyPr>
          <a:lstStyle/>
          <a:p>
            <a:r>
              <a:rPr kumimoji="1" lang="en-US" altLang="ja-JP" sz="3500" dirty="0" smtClean="0"/>
              <a:t>Yuki went to Aeon Mall and ________ a T-shirt.</a:t>
            </a:r>
            <a:endParaRPr kumimoji="1" lang="ja-JP" altLang="en-US" sz="35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5930976" y="2293592"/>
            <a:ext cx="1567103" cy="723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500" dirty="0" smtClean="0">
                <a:solidFill>
                  <a:srgbClr val="FF0000"/>
                </a:solidFill>
              </a:rPr>
              <a:t>bought</a:t>
            </a:r>
            <a:endParaRPr lang="ja-JP" altLang="en-US" sz="3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896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Question 9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9515" y="2409971"/>
            <a:ext cx="9164935" cy="723927"/>
          </a:xfrm>
        </p:spPr>
        <p:txBody>
          <a:bodyPr>
            <a:normAutofit/>
          </a:bodyPr>
          <a:lstStyle/>
          <a:p>
            <a:r>
              <a:rPr kumimoji="1" lang="en-US" altLang="ja-JP" sz="3500" dirty="0" smtClean="0"/>
              <a:t>I __________ Tom at the zoo yesterday.</a:t>
            </a:r>
            <a:endParaRPr kumimoji="1" lang="ja-JP" altLang="en-US" sz="35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816177" y="2318530"/>
            <a:ext cx="1284471" cy="723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500" dirty="0" smtClean="0">
                <a:solidFill>
                  <a:srgbClr val="FF0000"/>
                </a:solidFill>
              </a:rPr>
              <a:t>saw</a:t>
            </a:r>
            <a:endParaRPr lang="ja-JP" altLang="en-US" sz="3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99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5232" y="1528821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en-US" altLang="ja-JP" sz="20000" b="1" dirty="0" smtClean="0"/>
              <a:t>ate</a:t>
            </a:r>
            <a:endParaRPr kumimoji="1" lang="ja-JP" alt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86485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Question 10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9515" y="2409971"/>
            <a:ext cx="9489132" cy="723927"/>
          </a:xfrm>
        </p:spPr>
        <p:txBody>
          <a:bodyPr>
            <a:normAutofit fontScale="92500"/>
          </a:bodyPr>
          <a:lstStyle/>
          <a:p>
            <a:r>
              <a:rPr kumimoji="1" lang="en-US" altLang="ja-JP" sz="3500" dirty="0" smtClean="0"/>
              <a:t>I _____________ </a:t>
            </a:r>
            <a:r>
              <a:rPr lang="en-US" altLang="ja-JP" sz="3500" dirty="0" smtClean="0"/>
              <a:t>with Mary to the zoo last month</a:t>
            </a:r>
            <a:r>
              <a:rPr kumimoji="1" lang="en-US" altLang="ja-JP" sz="3500" dirty="0" smtClean="0"/>
              <a:t>.</a:t>
            </a:r>
            <a:endParaRPr kumimoji="1" lang="ja-JP" altLang="en-US" sz="35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857740" y="2268654"/>
            <a:ext cx="1284471" cy="723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500" dirty="0" smtClean="0">
                <a:solidFill>
                  <a:srgbClr val="FF0000"/>
                </a:solidFill>
              </a:rPr>
              <a:t>went</a:t>
            </a:r>
            <a:endParaRPr lang="ja-JP" altLang="en-US" sz="3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943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Question 11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9515" y="2409971"/>
            <a:ext cx="9164935" cy="1580138"/>
          </a:xfrm>
        </p:spPr>
        <p:txBody>
          <a:bodyPr>
            <a:normAutofit/>
          </a:bodyPr>
          <a:lstStyle/>
          <a:p>
            <a:r>
              <a:rPr lang="en-US" altLang="ja-JP" sz="3500" dirty="0" err="1" smtClean="0"/>
              <a:t>Toma</a:t>
            </a:r>
            <a:r>
              <a:rPr lang="en-US" altLang="ja-JP" sz="3500" dirty="0" smtClean="0"/>
              <a:t> _________ me on a date yesterday</a:t>
            </a:r>
            <a:r>
              <a:rPr kumimoji="1" lang="en-US" altLang="ja-JP" sz="3500" dirty="0" smtClean="0"/>
              <a:t>. It was so embarrassing</a:t>
            </a:r>
            <a:r>
              <a:rPr lang="en-US" altLang="ja-JP" sz="3500" dirty="0" smtClean="0"/>
              <a:t>(</a:t>
            </a:r>
            <a:r>
              <a:rPr lang="ja-JP" altLang="en-US" sz="3500" dirty="0" smtClean="0"/>
              <a:t>恥ずかしかった</a:t>
            </a:r>
            <a:r>
              <a:rPr lang="en-US" altLang="ja-JP" sz="3500" smtClean="0"/>
              <a:t>)</a:t>
            </a:r>
            <a:r>
              <a:rPr kumimoji="1" lang="en-US" altLang="ja-JP" sz="3500" smtClean="0"/>
              <a:t>.</a:t>
            </a:r>
            <a:endParaRPr kumimoji="1" lang="ja-JP" altLang="en-US" sz="35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664073" y="2335156"/>
            <a:ext cx="1284471" cy="723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500" dirty="0" smtClean="0">
                <a:solidFill>
                  <a:srgbClr val="FF0000"/>
                </a:solidFill>
              </a:rPr>
              <a:t>saw</a:t>
            </a:r>
            <a:endParaRPr lang="ja-JP" altLang="en-US" sz="3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9358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Question 12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9515" y="2409971"/>
            <a:ext cx="9164935" cy="1106313"/>
          </a:xfrm>
        </p:spPr>
        <p:txBody>
          <a:bodyPr>
            <a:normAutofit lnSpcReduction="10000"/>
          </a:bodyPr>
          <a:lstStyle/>
          <a:p>
            <a:r>
              <a:rPr kumimoji="1" lang="en-US" altLang="ja-JP" sz="3500" dirty="0" smtClean="0"/>
              <a:t>My mother _________ dinner at home. I helped her.</a:t>
            </a:r>
            <a:endParaRPr kumimoji="1" lang="ja-JP" altLang="en-US" sz="35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3561848" y="2326843"/>
            <a:ext cx="1284471" cy="723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500" dirty="0" smtClean="0">
                <a:solidFill>
                  <a:srgbClr val="FF0000"/>
                </a:solidFill>
              </a:rPr>
              <a:t>made</a:t>
            </a:r>
            <a:endParaRPr lang="ja-JP" altLang="en-US" sz="3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74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Question 13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9515" y="2409971"/>
            <a:ext cx="9164935" cy="1314131"/>
          </a:xfrm>
        </p:spPr>
        <p:txBody>
          <a:bodyPr>
            <a:normAutofit/>
          </a:bodyPr>
          <a:lstStyle/>
          <a:p>
            <a:r>
              <a:rPr kumimoji="1" lang="en-US" altLang="ja-JP" sz="3500" dirty="0" smtClean="0"/>
              <a:t>I`m sorry Mr. Sean, my dog _________ my homework.</a:t>
            </a:r>
            <a:endParaRPr kumimoji="1" lang="ja-JP" altLang="en-US" sz="35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6970068" y="2343109"/>
            <a:ext cx="1284471" cy="723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500" dirty="0" smtClean="0">
                <a:solidFill>
                  <a:srgbClr val="FF0000"/>
                </a:solidFill>
              </a:rPr>
              <a:t>ate</a:t>
            </a:r>
            <a:endParaRPr lang="ja-JP" altLang="en-US" sz="3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57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Question 14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9515" y="2409971"/>
            <a:ext cx="9164935" cy="1156189"/>
          </a:xfrm>
        </p:spPr>
        <p:txBody>
          <a:bodyPr>
            <a:normAutofit fontScale="92500" lnSpcReduction="10000"/>
          </a:bodyPr>
          <a:lstStyle/>
          <a:p>
            <a:r>
              <a:rPr kumimoji="1" lang="en-US" altLang="ja-JP" sz="3500" dirty="0" smtClean="0"/>
              <a:t>“What did you find in his bag?”</a:t>
            </a:r>
          </a:p>
          <a:p>
            <a:r>
              <a:rPr lang="en-US" altLang="ja-JP" sz="3500" dirty="0" smtClean="0"/>
              <a:t>“I _________ your missing chocolate bar.”</a:t>
            </a:r>
            <a:endParaRPr kumimoji="1" lang="ja-JP" altLang="en-US" sz="35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1666547" y="2842233"/>
            <a:ext cx="1417475" cy="723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500" dirty="0" smtClean="0">
                <a:solidFill>
                  <a:srgbClr val="FF0000"/>
                </a:solidFill>
              </a:rPr>
              <a:t>found</a:t>
            </a:r>
            <a:endParaRPr lang="ja-JP" altLang="en-US" sz="3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50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Question 15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9515" y="2409971"/>
            <a:ext cx="9563947" cy="723927"/>
          </a:xfrm>
        </p:spPr>
        <p:txBody>
          <a:bodyPr>
            <a:normAutofit/>
          </a:bodyPr>
          <a:lstStyle/>
          <a:p>
            <a:r>
              <a:rPr lang="en-US" altLang="ja-JP" sz="3500" dirty="0" smtClean="0"/>
              <a:t>Where ________ you go for winter vacation?</a:t>
            </a:r>
            <a:endParaRPr kumimoji="1" lang="ja-JP" altLang="en-US" sz="35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803235" y="2409970"/>
            <a:ext cx="1284471" cy="723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500" dirty="0" smtClean="0">
                <a:solidFill>
                  <a:srgbClr val="FF0000"/>
                </a:solidFill>
              </a:rPr>
              <a:t>did</a:t>
            </a:r>
            <a:endParaRPr lang="ja-JP" altLang="en-US" sz="3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15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63087" y="609600"/>
            <a:ext cx="4717626" cy="853440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Count up your points.</a:t>
            </a:r>
            <a:br>
              <a:rPr kumimoji="1" lang="en-US" altLang="ja-JP" dirty="0" smtClean="0"/>
            </a:br>
            <a:r>
              <a:rPr lang="ja-JP" altLang="en-US" dirty="0" smtClean="0"/>
              <a:t>ポイントを数えて</a:t>
            </a:r>
            <a:endParaRPr kumimoji="1" lang="ja-JP" altLang="en-US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501978" y="2225039"/>
            <a:ext cx="5839844" cy="138268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en-US" altLang="ja-JP" dirty="0" smtClean="0"/>
              <a:t>How</a:t>
            </a:r>
            <a:r>
              <a:rPr lang="ja-JP" altLang="en-US" dirty="0"/>
              <a:t> </a:t>
            </a:r>
            <a:r>
              <a:rPr lang="en-US" altLang="ja-JP" dirty="0" smtClean="0"/>
              <a:t>many</a:t>
            </a:r>
            <a:r>
              <a:rPr lang="ja-JP" altLang="en-US" dirty="0"/>
              <a:t> </a:t>
            </a:r>
            <a:r>
              <a:rPr lang="en-US" altLang="ja-JP" dirty="0" smtClean="0"/>
              <a:t>points</a:t>
            </a:r>
            <a:r>
              <a:rPr lang="ja-JP" altLang="en-US" dirty="0"/>
              <a:t> </a:t>
            </a:r>
            <a:r>
              <a:rPr lang="en-US" altLang="ja-JP" dirty="0" smtClean="0"/>
              <a:t>do</a:t>
            </a:r>
            <a:r>
              <a:rPr lang="ja-JP" altLang="en-US" dirty="0"/>
              <a:t> </a:t>
            </a:r>
            <a:r>
              <a:rPr lang="en-US" altLang="ja-JP" dirty="0" smtClean="0"/>
              <a:t>you</a:t>
            </a:r>
            <a:r>
              <a:rPr lang="ja-JP" altLang="en-US" dirty="0"/>
              <a:t> </a:t>
            </a:r>
            <a:r>
              <a:rPr lang="en-US" altLang="ja-JP" dirty="0" smtClean="0"/>
              <a:t>bet?</a:t>
            </a:r>
          </a:p>
          <a:p>
            <a:endParaRPr lang="en-US" altLang="ja-JP" dirty="0" smtClean="0"/>
          </a:p>
          <a:p>
            <a:r>
              <a:rPr lang="ja-JP" altLang="en-US" dirty="0" smtClean="0"/>
              <a:t>ポイントをいくつを賭けますか。</a:t>
            </a:r>
            <a:endParaRPr lang="ja-JP" altLang="en-US" dirty="0"/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4060614" y="4136967"/>
            <a:ext cx="4717626" cy="143256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en-US" altLang="ja-JP" dirty="0" smtClean="0"/>
              <a:t>Get ready.</a:t>
            </a:r>
          </a:p>
          <a:p>
            <a:endParaRPr lang="en-US" altLang="ja-JP" dirty="0" smtClean="0"/>
          </a:p>
          <a:p>
            <a:r>
              <a:rPr lang="ja-JP" altLang="en-US" dirty="0" smtClean="0"/>
              <a:t>準備して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95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Bonus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52643" y="1495571"/>
            <a:ext cx="8596668" cy="3880773"/>
          </a:xfrm>
        </p:spPr>
        <p:txBody>
          <a:bodyPr>
            <a:normAutofit/>
          </a:bodyPr>
          <a:lstStyle/>
          <a:p>
            <a:r>
              <a:rPr kumimoji="1" lang="en-US" altLang="ja-JP" sz="2500" dirty="0" smtClean="0"/>
              <a:t>Yesterday, I _________ to Amu Plaza. I __________ 2000 yen in my wallet. At the clothing store I ___________ a beautiful dress. It was 4000 yen. It was too expensive. I __________ not have enough money. I ____________ lunch at McDonalds. I _____________ a hamburger set for 800 yen. I _____________ Mr. Sato and Mr. Sean at McDonalds. It was a fun day.</a:t>
            </a:r>
            <a:endParaRPr kumimoji="1" lang="ja-JP" altLang="en-US" sz="25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2979227" y="1430197"/>
            <a:ext cx="880803" cy="72392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500" dirty="0" smtClean="0">
                <a:solidFill>
                  <a:srgbClr val="FF0000"/>
                </a:solidFill>
              </a:rPr>
              <a:t>went</a:t>
            </a:r>
            <a:endParaRPr lang="ja-JP" altLang="en-US" sz="2500" dirty="0">
              <a:solidFill>
                <a:srgbClr val="FF0000"/>
              </a:solidFill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7001162" y="1479611"/>
            <a:ext cx="1284471" cy="723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500" dirty="0" smtClean="0">
                <a:solidFill>
                  <a:srgbClr val="FF0000"/>
                </a:solidFill>
              </a:rPr>
              <a:t>had</a:t>
            </a:r>
            <a:endParaRPr lang="ja-JP" altLang="en-US" sz="2500" dirty="0">
              <a:solidFill>
                <a:srgbClr val="FF0000"/>
              </a:solidFill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7125853" y="1841574"/>
            <a:ext cx="1284471" cy="723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500" dirty="0" smtClean="0">
                <a:solidFill>
                  <a:srgbClr val="FF0000"/>
                </a:solidFill>
              </a:rPr>
              <a:t>found</a:t>
            </a:r>
            <a:endParaRPr lang="ja-JP" altLang="en-US" sz="2500" dirty="0">
              <a:solidFill>
                <a:srgbClr val="FF0000"/>
              </a:solidFill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1454496" y="2628627"/>
            <a:ext cx="1284471" cy="723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500" dirty="0" smtClean="0">
                <a:solidFill>
                  <a:srgbClr val="FF0000"/>
                </a:solidFill>
              </a:rPr>
              <a:t>did</a:t>
            </a:r>
            <a:endParaRPr lang="ja-JP" altLang="en-US" sz="2500" dirty="0">
              <a:solidFill>
                <a:srgbClr val="FF0000"/>
              </a:solidFill>
            </a:endParaRP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7001162" y="2581461"/>
            <a:ext cx="1284471" cy="723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500" dirty="0" smtClean="0">
                <a:solidFill>
                  <a:srgbClr val="FF0000"/>
                </a:solidFill>
              </a:rPr>
              <a:t>ate</a:t>
            </a:r>
            <a:endParaRPr lang="ja-JP" altLang="en-US" sz="2500" dirty="0">
              <a:solidFill>
                <a:srgbClr val="FF0000"/>
              </a:solidFill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4591550" y="2990590"/>
            <a:ext cx="1284471" cy="723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500" dirty="0" smtClean="0">
                <a:solidFill>
                  <a:srgbClr val="FF0000"/>
                </a:solidFill>
              </a:rPr>
              <a:t>bought</a:t>
            </a:r>
            <a:endParaRPr lang="ja-JP" altLang="en-US" sz="2500" dirty="0">
              <a:solidFill>
                <a:srgbClr val="FF0000"/>
              </a:solidFill>
            </a:endParaRP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>
          <a:xfrm>
            <a:off x="3691197" y="3368513"/>
            <a:ext cx="1284471" cy="7239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2500" dirty="0" smtClean="0">
                <a:solidFill>
                  <a:srgbClr val="FF0000"/>
                </a:solidFill>
              </a:rPr>
              <a:t>saw</a:t>
            </a:r>
            <a:endParaRPr lang="ja-JP" altLang="en-US" sz="25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90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5232" y="1528821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en-US" altLang="ja-JP" sz="20000" b="1" dirty="0" smtClean="0"/>
              <a:t>went</a:t>
            </a:r>
            <a:endParaRPr kumimoji="1" lang="ja-JP" alt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102714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5232" y="1528821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en-US" altLang="ja-JP" sz="20000" b="1" dirty="0" smtClean="0"/>
              <a:t>saw</a:t>
            </a:r>
            <a:endParaRPr kumimoji="1" lang="ja-JP" alt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388728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5232" y="1528821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ja-JP" sz="20000" b="1" dirty="0" smtClean="0"/>
              <a:t>made</a:t>
            </a:r>
            <a:endParaRPr kumimoji="1" lang="ja-JP" alt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213822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5232" y="1528821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en-US" altLang="ja-JP" sz="20000" b="1" dirty="0" smtClean="0"/>
              <a:t>bought</a:t>
            </a:r>
            <a:endParaRPr kumimoji="1" lang="ja-JP" alt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135491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5232" y="1528821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en-US" altLang="ja-JP" sz="20000" b="1" dirty="0" smtClean="0"/>
              <a:t>had</a:t>
            </a:r>
            <a:endParaRPr kumimoji="1" lang="ja-JP" alt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334694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5232" y="1528821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en-US" altLang="ja-JP" sz="20000" b="1" dirty="0" smtClean="0"/>
              <a:t>did</a:t>
            </a:r>
            <a:endParaRPr kumimoji="1" lang="ja-JP" alt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321410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5232" y="1528821"/>
            <a:ext cx="8596668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en-US" altLang="ja-JP" sz="20000" b="1" dirty="0" smtClean="0"/>
              <a:t>found</a:t>
            </a:r>
            <a:endParaRPr kumimoji="1" lang="ja-JP" altLang="en-US" sz="20000" b="1" dirty="0"/>
          </a:p>
        </p:txBody>
      </p:sp>
    </p:spTree>
    <p:extLst>
      <p:ext uri="{BB962C8B-B14F-4D97-AF65-F5344CB8AC3E}">
        <p14:creationId xmlns:p14="http://schemas.microsoft.com/office/powerpoint/2010/main" val="391596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112</TotalTime>
  <Words>374</Words>
  <Application>Microsoft Office PowerPoint</Application>
  <PresentationFormat>ワイド画面</PresentationFormat>
  <Paragraphs>78</Paragraphs>
  <Slides>27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32" baseType="lpstr">
      <vt:lpstr>メイリオ</vt:lpstr>
      <vt:lpstr>Arial</vt:lpstr>
      <vt:lpstr>Trebuchet MS</vt:lpstr>
      <vt:lpstr>Wingdings 3</vt:lpstr>
      <vt:lpstr>ファセット</vt:lpstr>
      <vt:lpstr>Irregular Verb Quiz Game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Example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  <vt:lpstr>Count up your points. ポイントを数えて</vt:lpstr>
      <vt:lpstr>Bonus</vt:lpstr>
    </vt:vector>
  </TitlesOfParts>
  <Company>宮崎市教育委員会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Irregular Verb Quiz Game</dc:title>
  <dc:creator>宮崎市教育委員会</dc:creator>
  <cp:lastModifiedBy>宮崎市教育委員会</cp:lastModifiedBy>
  <cp:revision>29</cp:revision>
  <cp:lastPrinted>2024-01-23T23:21:44Z</cp:lastPrinted>
  <dcterms:created xsi:type="dcterms:W3CDTF">2024-01-23T05:52:33Z</dcterms:created>
  <dcterms:modified xsi:type="dcterms:W3CDTF">2024-01-25T23:31:41Z</dcterms:modified>
</cp:coreProperties>
</file>