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59" autoAdjust="0"/>
    <p:restoredTop sz="94660"/>
  </p:normalViewPr>
  <p:slideViewPr>
    <p:cSldViewPr snapToGrid="0">
      <p:cViewPr varScale="1">
        <p:scale>
          <a:sx n="76" d="100"/>
          <a:sy n="76" d="100"/>
        </p:scale>
        <p:origin x="4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CF2CC5-C3CF-4E9A-8BE8-BDC740F0CB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7B9C004-4186-4A00-B1BE-F1C07653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BBBFF5-84A2-4D3F-99D9-3C5B5E5DE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2994C-18F2-450F-8C49-2FEB72FACDB9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CD93861-973A-49CC-B919-059806DCB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65D1EE-3C5E-4764-9CB6-1A0AA6BCF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FA3D2-AF65-458D-8146-50C321DA20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541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ACF2AC-9539-42C6-83F7-27F9A6935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CF04E4-C957-4088-BD72-3C753C3971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955DFD-5F12-4306-95A9-0729089F0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2994C-18F2-450F-8C49-2FEB72FACDB9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97C7D3-675E-4233-A0C3-B85588955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577D3D-7928-45E6-9683-D0C9622F7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FA3D2-AF65-458D-8146-50C321DA20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718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D76C3F0-8935-435F-A861-E518182BB6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6D7D017-162C-46B2-AE6D-9A6A30A221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8E06D4-8F67-40DB-88E8-9F32A83D0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2994C-18F2-450F-8C49-2FEB72FACDB9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977BEA-63BC-4722-9C85-73672BE5B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4C09EF-FD7F-4198-BE25-7ADD357C4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FA3D2-AF65-458D-8146-50C321DA20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35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B9C5AB-39A2-4A17-9B15-3C6E89159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C5DC810-55E8-418B-B4D4-B2619553F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F87068-0397-4AC1-9637-749A13645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2994C-18F2-450F-8C49-2FEB72FACDB9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118BE38-FEC4-4676-9746-4E6141DE4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C52C5A-C5B0-4BA3-B2BB-9E798DBCF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FA3D2-AF65-458D-8146-50C321DA20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2091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DA6911-A266-4106-A099-56E6F2193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ED5F566-E192-4CDD-B1AA-CC89FD2E4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7D2280C-0FF2-43DF-868C-C35576099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2994C-18F2-450F-8C49-2FEB72FACDB9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43DAC7-B25F-4CAD-B76B-A9967A83B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BAB6B9-9EFF-45A9-88CF-BD4CBA3E9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FA3D2-AF65-458D-8146-50C321DA20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5805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5DF991-ED39-4AB3-8BF7-05E0FB6D6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C4DDDB-AA3B-4B04-91CC-77E4B71CD0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4D053F9-3C04-41EE-AB9E-E877DF7DAA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C0B70DF-9E3B-4D2D-8223-A742A3BE4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2994C-18F2-450F-8C49-2FEB72FACDB9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B85509B-C7C1-4952-B083-286B79C47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5659905-AAD2-4FDE-81E0-E6D58A986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FA3D2-AF65-458D-8146-50C321DA20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240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4165E3-2ACA-4F12-A950-3617EABC5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6384205-0371-4DEA-A650-9C4808E7E1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F6E9EC3-80ED-467B-BB69-5828353CAF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A01DB8B-779E-4BDF-973A-61D20C5E96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C21D058-D389-496E-8AC7-B9C10B8014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E37C92E-EC4B-40C0-87CC-5E0A087ED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2994C-18F2-450F-8C49-2FEB72FACDB9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349476-66AA-4248-BFCC-945D24637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C1A13EC-4C70-4F05-B18B-BCCA271E2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FA3D2-AF65-458D-8146-50C321DA20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4255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95FEC5-80E2-4512-9DE0-AC77CE7F5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21484B0-7030-49E1-9B30-00EF1A592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2994C-18F2-450F-8C49-2FEB72FACDB9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A676F76-FA65-408E-8E5B-FD11919B8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E6C7B3C-2F3F-4E67-AFFC-8F8CD9EE9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FA3D2-AF65-458D-8146-50C321DA20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4771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0058E95-03D0-424D-85FB-D2A4D7F83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2994C-18F2-450F-8C49-2FEB72FACDB9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D582098-D227-4237-9200-E40090C49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1486407-6BF8-4744-91EE-31A4C645A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FA3D2-AF65-458D-8146-50C321DA20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87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3ADD7F-D7B0-489B-B77D-2DF74D31F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C08F66A-9A48-4417-B894-C6F98A9AB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FAE1565-1D19-4944-BBE7-49BEA632E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BD8FB43-950C-4BA2-BF31-04F0CA1FB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2994C-18F2-450F-8C49-2FEB72FACDB9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C8440C7-E56C-4B13-B649-1E5D825DF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45AC9BE-F073-43BC-90DA-A55640A5C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FA3D2-AF65-458D-8146-50C321DA20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862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C94E3D-800C-438D-9C30-A114FD86F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B3EEB4D-78C6-4B35-BE8B-F8D6B18B72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5888E6F-A2AC-4810-8D8F-D198854AD8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EEDAEE2-14EE-4F11-8EDC-06506C480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2994C-18F2-450F-8C49-2FEB72FACDB9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067F531-9838-4ED0-891A-8D920FD0F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C4CC78C-42FC-4E18-8F31-39B329597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FA3D2-AF65-458D-8146-50C321DA20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865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69E6A07-8250-43E3-8E2E-605339C23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4150CA0-E5C8-464F-B3CE-BFB0A522E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015341-3418-4AE7-A56B-151B1839AD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2994C-18F2-450F-8C49-2FEB72FACDB9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719674-6B78-42F3-866C-2C448A6F30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B85472-789A-4C9D-9F17-AE6A4A5B0F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FA3D2-AF65-458D-8146-50C321DA20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221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1D5FBF42-3787-42E1-833F-75FEB398AA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492201"/>
              </p:ext>
            </p:extLst>
          </p:nvPr>
        </p:nvGraphicFramePr>
        <p:xfrm>
          <a:off x="292100" y="287866"/>
          <a:ext cx="11645900" cy="62780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5275">
                  <a:extLst>
                    <a:ext uri="{9D8B030D-6E8A-4147-A177-3AD203B41FA5}">
                      <a16:colId xmlns:a16="http://schemas.microsoft.com/office/drawing/2014/main" val="3386492984"/>
                    </a:ext>
                  </a:extLst>
                </a:gridCol>
                <a:gridCol w="2936875">
                  <a:extLst>
                    <a:ext uri="{9D8B030D-6E8A-4147-A177-3AD203B41FA5}">
                      <a16:colId xmlns:a16="http://schemas.microsoft.com/office/drawing/2014/main" val="1448219615"/>
                    </a:ext>
                  </a:extLst>
                </a:gridCol>
                <a:gridCol w="2936875">
                  <a:extLst>
                    <a:ext uri="{9D8B030D-6E8A-4147-A177-3AD203B41FA5}">
                      <a16:colId xmlns:a16="http://schemas.microsoft.com/office/drawing/2014/main" val="3666593375"/>
                    </a:ext>
                  </a:extLst>
                </a:gridCol>
                <a:gridCol w="2936875">
                  <a:extLst>
                    <a:ext uri="{9D8B030D-6E8A-4147-A177-3AD203B41FA5}">
                      <a16:colId xmlns:a16="http://schemas.microsoft.com/office/drawing/2014/main" val="933985376"/>
                    </a:ext>
                  </a:extLst>
                </a:gridCol>
              </a:tblGrid>
              <a:tr h="3139017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441859"/>
                  </a:ext>
                </a:extLst>
              </a:tr>
              <a:tr h="3139017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1499916"/>
                  </a:ext>
                </a:extLst>
              </a:tr>
            </a:tbl>
          </a:graphicData>
        </a:graphic>
      </p:graphicFrame>
      <p:pic>
        <p:nvPicPr>
          <p:cNvPr id="6" name="図 5">
            <a:extLst>
              <a:ext uri="{FF2B5EF4-FFF2-40B4-BE49-F238E27FC236}">
                <a16:creationId xmlns:a16="http://schemas.microsoft.com/office/drawing/2014/main" id="{CE2283C9-1879-4B48-B665-2304C69EC3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301625" y="712787"/>
            <a:ext cx="2851150" cy="2276475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4732AB2E-2060-4672-961B-98720FEA10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257116" y="3824230"/>
            <a:ext cx="2940167" cy="2276475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09F7A647-01BA-436D-9D27-180E79F4C42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5054"/>
          <a:stretch/>
        </p:blipFill>
        <p:spPr>
          <a:xfrm rot="16200000">
            <a:off x="3136102" y="3801185"/>
            <a:ext cx="2882958" cy="2322564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395B5E4B-4A8C-4A08-936B-30C9652C254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4136" t="37183" r="15054"/>
          <a:stretch/>
        </p:blipFill>
        <p:spPr>
          <a:xfrm rot="16200000">
            <a:off x="3977478" y="4017115"/>
            <a:ext cx="2063807" cy="1458963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10D1F0C3-543D-4F7C-8F88-674C7A7E6F4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4136" t="74912" r="15054" b="1"/>
          <a:stretch/>
        </p:blipFill>
        <p:spPr>
          <a:xfrm rot="16200000">
            <a:off x="4390115" y="4607478"/>
            <a:ext cx="2063807" cy="796365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AB11A90C-3DAF-467B-8FFB-F9421046AB7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3062210" y="766188"/>
            <a:ext cx="2984656" cy="2276478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CEA47978-9715-4AC3-822C-A5C66E56EF3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00000">
            <a:off x="6142797" y="768526"/>
            <a:ext cx="2786064" cy="2073208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E70AD298-9278-4379-A371-E86C6D131F5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6080048" y="4034860"/>
            <a:ext cx="2911562" cy="1910522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19358879-5F50-4CE2-AA35-467D2877BA1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200000">
            <a:off x="9001367" y="657730"/>
            <a:ext cx="2932362" cy="2467796"/>
          </a:xfrm>
          <a:prstGeom prst="rect">
            <a:avLst/>
          </a:prstGeom>
        </p:spPr>
      </p:pic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E9F5E2F-7F54-404B-8C12-3C1B03371C36}"/>
              </a:ext>
            </a:extLst>
          </p:cNvPr>
          <p:cNvSpPr txBox="1"/>
          <p:nvPr/>
        </p:nvSpPr>
        <p:spPr>
          <a:xfrm rot="16200000">
            <a:off x="8631137" y="4772436"/>
            <a:ext cx="1445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イギリス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9129B6B-F015-42E6-B667-AB6F53ADE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021457" y="5808172"/>
            <a:ext cx="656607" cy="430889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C47FCEF6-E242-4F77-AAA3-4C8C73B55E0D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27954" t="44394" b="5347"/>
          <a:stretch/>
        </p:blipFill>
        <p:spPr>
          <a:xfrm rot="16200000">
            <a:off x="10169704" y="4389206"/>
            <a:ext cx="2051888" cy="787627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F5B73329-949A-4B22-B90C-59FADF003B7E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b="56507"/>
          <a:stretch/>
        </p:blipFill>
        <p:spPr>
          <a:xfrm rot="16200000">
            <a:off x="9014634" y="4575605"/>
            <a:ext cx="2848039" cy="681597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52EF289C-6C11-4589-845C-6465A829AEC2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b="23565"/>
          <a:stretch/>
        </p:blipFill>
        <p:spPr>
          <a:xfrm rot="16200000">
            <a:off x="8756226" y="4283038"/>
            <a:ext cx="2205698" cy="681596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A2CB4A34-0CAB-4DE2-B89B-409E575DBA26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4244" t="64324" r="18060" b="3561"/>
          <a:stretch/>
        </p:blipFill>
        <p:spPr>
          <a:xfrm rot="16200000">
            <a:off x="7084815" y="4817320"/>
            <a:ext cx="2205698" cy="805624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CC57739E-6188-442F-83E3-65848F1B84E0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8879" t="71789" r="20831" b="-4444"/>
          <a:stretch/>
        </p:blipFill>
        <p:spPr>
          <a:xfrm rot="16200000">
            <a:off x="7430285" y="1504187"/>
            <a:ext cx="1869863" cy="90352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2C8C9264-D51D-4761-8402-AA86CBB24D89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32883" t="62845" r="16068" b="6176"/>
          <a:stretch/>
        </p:blipFill>
        <p:spPr>
          <a:xfrm rot="16200000">
            <a:off x="10330111" y="1430350"/>
            <a:ext cx="2078210" cy="106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920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ac371ab-dd75-4b2d-b317-a4b0a00e46c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2C8CA5384505E4E8F04705A95CD4A21" ma:contentTypeVersion="6" ma:contentTypeDescription="新しいドキュメントを作成します。" ma:contentTypeScope="" ma:versionID="701c2c388119800ca258c8baa5be6944">
  <xsd:schema xmlns:xsd="http://www.w3.org/2001/XMLSchema" xmlns:xs="http://www.w3.org/2001/XMLSchema" xmlns:p="http://schemas.microsoft.com/office/2006/metadata/properties" xmlns:ns3="4ac371ab-dd75-4b2d-b317-a4b0a00e46ca" targetNamespace="http://schemas.microsoft.com/office/2006/metadata/properties" ma:root="true" ma:fieldsID="8c8b9008572b749ccf6d13a067fcf2ba" ns3:_="">
    <xsd:import namespace="4ac371ab-dd75-4b2d-b317-a4b0a00e46c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SearchPropertie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c371ab-dd75-4b2d-b317-a4b0a00e46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B845AD-70D1-4B0A-8C7E-D35112E2C41C}">
  <ds:schemaRefs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  <ds:schemaRef ds:uri="http://schemas.microsoft.com/office/2006/documentManagement/types"/>
    <ds:schemaRef ds:uri="4ac371ab-dd75-4b2d-b317-a4b0a00e46ca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9ADD199-69DA-45EA-AAFB-8DD5EDFCAFD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01108A-B238-42B4-BDE7-934059F3A9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c371ab-dd75-4b2d-b317-a4b0a00e46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9740</TotalTime>
  <Words>1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HGPｺﾞｼｯｸE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ＡＬＴ　福池小(福池小学校)</dc:creator>
  <cp:lastModifiedBy>ＡＬＴ　福池小(福池小学校)</cp:lastModifiedBy>
  <cp:revision>1</cp:revision>
  <cp:lastPrinted>2023-04-19T00:24:30Z</cp:lastPrinted>
  <dcterms:created xsi:type="dcterms:W3CDTF">2023-04-12T06:52:22Z</dcterms:created>
  <dcterms:modified xsi:type="dcterms:W3CDTF">2023-04-27T01:37:56Z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0x01010052C8CA5384505E4E8F04705A95CD4A21</vt:lpwstr>
  </property>
</Properties>
</file>